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7"/>
  </p:notesMasterIdLst>
  <p:sldIdLst>
    <p:sldId id="256" r:id="rId2"/>
    <p:sldId id="284" r:id="rId3"/>
    <p:sldId id="285" r:id="rId4"/>
    <p:sldId id="287" r:id="rId5"/>
    <p:sldId id="288" r:id="rId6"/>
    <p:sldId id="289" r:id="rId7"/>
    <p:sldId id="291" r:id="rId8"/>
    <p:sldId id="292" r:id="rId9"/>
    <p:sldId id="293" r:id="rId10"/>
    <p:sldId id="294" r:id="rId11"/>
    <p:sldId id="295" r:id="rId12"/>
    <p:sldId id="290" r:id="rId13"/>
    <p:sldId id="296" r:id="rId14"/>
    <p:sldId id="343" r:id="rId15"/>
    <p:sldId id="297" r:id="rId16"/>
    <p:sldId id="298" r:id="rId17"/>
    <p:sldId id="299" r:id="rId18"/>
    <p:sldId id="300" r:id="rId19"/>
    <p:sldId id="301" r:id="rId20"/>
    <p:sldId id="302" r:id="rId21"/>
    <p:sldId id="303" r:id="rId22"/>
    <p:sldId id="305" r:id="rId23"/>
    <p:sldId id="306" r:id="rId24"/>
    <p:sldId id="307" r:id="rId25"/>
    <p:sldId id="308" r:id="rId26"/>
    <p:sldId id="313" r:id="rId27"/>
    <p:sldId id="314" r:id="rId28"/>
    <p:sldId id="315" r:id="rId29"/>
    <p:sldId id="316" r:id="rId30"/>
    <p:sldId id="317" r:id="rId31"/>
    <p:sldId id="318" r:id="rId32"/>
    <p:sldId id="319" r:id="rId33"/>
    <p:sldId id="320" r:id="rId34"/>
    <p:sldId id="321" r:id="rId35"/>
    <p:sldId id="309" r:id="rId36"/>
    <p:sldId id="310" r:id="rId37"/>
    <p:sldId id="311" r:id="rId38"/>
    <p:sldId id="312" r:id="rId39"/>
    <p:sldId id="342" r:id="rId40"/>
    <p:sldId id="323" r:id="rId41"/>
    <p:sldId id="324" r:id="rId42"/>
    <p:sldId id="325" r:id="rId43"/>
    <p:sldId id="326" r:id="rId44"/>
    <p:sldId id="327" r:id="rId45"/>
    <p:sldId id="328" r:id="rId46"/>
    <p:sldId id="329" r:id="rId47"/>
    <p:sldId id="330" r:id="rId48"/>
    <p:sldId id="331" r:id="rId49"/>
    <p:sldId id="332" r:id="rId50"/>
    <p:sldId id="334" r:id="rId51"/>
    <p:sldId id="336" r:id="rId52"/>
    <p:sldId id="337" r:id="rId53"/>
    <p:sldId id="338" r:id="rId54"/>
    <p:sldId id="340" r:id="rId55"/>
    <p:sldId id="341" r:id="rId56"/>
  </p:sldIdLst>
  <p:sldSz cx="9144000" cy="5143500" type="screen16x9"/>
  <p:notesSz cx="6858000" cy="9144000"/>
  <p:embeddedFontLst>
    <p:embeddedFont>
      <p:font typeface="Maiandra GD" panose="020E0502030308020204" pitchFamily="34" charset="0"/>
      <p:regular r:id="rId58"/>
    </p:embeddedFont>
    <p:embeddedFont>
      <p:font typeface="Roboto Condensed" panose="020B060402020202020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Arvo" panose="020B0604020202020204" charset="0"/>
      <p:regular r:id="rId67"/>
      <p:bold r:id="rId68"/>
      <p:italic r:id="rId69"/>
      <p:boldItalic r:id="rId70"/>
    </p:embeddedFont>
    <p:embeddedFont>
      <p:font typeface="Comic Sans MS" panose="030F0702030302020204" pitchFamily="66" charset="0"/>
      <p:regular r:id="rId71"/>
      <p:bold r:id="rId72"/>
      <p:italic r:id="rId73"/>
      <p:boldItalic r:id="rId74"/>
    </p:embeddedFont>
    <p:embeddedFont>
      <p:font typeface="Calibri Light" panose="020F0302020204030204" pitchFamily="34" charset="0"/>
      <p:regular r:id="rId75"/>
      <p:italic r:id="rId76"/>
    </p:embeddedFont>
    <p:embeddedFont>
      <p:font typeface="Candara" panose="020E0502030303020204" pitchFamily="34" charset="0"/>
      <p:regular r:id="rId77"/>
      <p:bold r:id="rId78"/>
      <p:italic r:id="rId79"/>
      <p:boldItalic r:id="rId80"/>
    </p:embeddedFont>
    <p:embeddedFont>
      <p:font typeface="Roboto" panose="020B0604020202020204" charset="0"/>
      <p:regular r:id="rId81"/>
      <p:bold r:id="rId82"/>
      <p:italic r:id="rId83"/>
      <p:boldItalic r:id="rId84"/>
    </p:embeddedFont>
    <p:embeddedFont>
      <p:font typeface="Dosis" panose="020B0604020202020204" charset="0"/>
      <p:regular r:id="rId85"/>
      <p:bold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B1BC77-03E9-4FD6-8F85-A76164BA405A}">
  <a:tblStyle styleId="{ECB1BC77-03E9-4FD6-8F85-A76164BA405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1266" y="4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font" Target="fonts/font27.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font" Target="fonts/font2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font" Target="fonts/font26.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9.fntdata"/><Relationship Id="rId87" Type="http://schemas.openxmlformats.org/officeDocument/2006/relationships/presProps" Target="presProps.xml"/><Relationship Id="rId61" Type="http://schemas.openxmlformats.org/officeDocument/2006/relationships/font" Target="fonts/font4.fntdata"/><Relationship Id="rId82" Type="http://schemas.openxmlformats.org/officeDocument/2006/relationships/font" Target="fonts/font25.fntdata"/><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8D780D-1A0C-4D04-8701-458A915E6630}"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id-ID"/>
        </a:p>
      </dgm:t>
    </dgm:pt>
    <dgm:pt modelId="{107CD96E-27A5-4BEA-BD0B-99CBA8A36688}">
      <dgm:prSet phldrT="[Text]" custT="1"/>
      <dgm:spPr/>
      <dgm:t>
        <a:bodyPr/>
        <a:lstStyle/>
        <a:p>
          <a:r>
            <a:rPr lang="id-ID" sz="1800" b="1" dirty="0">
              <a:latin typeface="Maiandra GD" panose="020E0502030308020204" pitchFamily="34" charset="0"/>
            </a:rPr>
            <a:t>Layanan</a:t>
          </a:r>
        </a:p>
      </dgm:t>
    </dgm:pt>
    <dgm:pt modelId="{DC633A6C-0D5D-4119-A8CF-04C5C6F002F7}" type="parTrans" cxnId="{85D0D23F-519A-4212-9A88-4A192268CEE0}">
      <dgm:prSet/>
      <dgm:spPr/>
      <dgm:t>
        <a:bodyPr/>
        <a:lstStyle/>
        <a:p>
          <a:endParaRPr lang="id-ID" sz="1800" b="1"/>
        </a:p>
      </dgm:t>
    </dgm:pt>
    <dgm:pt modelId="{4FC9F0BA-1F01-4AF3-971F-069D6CDC08A5}" type="sibTrans" cxnId="{85D0D23F-519A-4212-9A88-4A192268CEE0}">
      <dgm:prSet/>
      <dgm:spPr/>
      <dgm:t>
        <a:bodyPr/>
        <a:lstStyle/>
        <a:p>
          <a:endParaRPr lang="id-ID" sz="1800" b="1"/>
        </a:p>
      </dgm:t>
    </dgm:pt>
    <dgm:pt modelId="{E619C3E0-A644-4781-BDC5-D03424B34918}">
      <dgm:prSet phldrT="[Text]" custT="1"/>
      <dgm:spPr/>
      <dgm:t>
        <a:bodyPr/>
        <a:lstStyle/>
        <a:p>
          <a:r>
            <a:rPr lang="id-ID" sz="1800" b="1" dirty="0">
              <a:latin typeface="Maiandra GD" panose="020E0502030308020204" pitchFamily="34" charset="0"/>
            </a:rPr>
            <a:t>Memberikan manfaat yang dibutuhkan </a:t>
          </a:r>
          <a:r>
            <a:rPr lang="en-US" sz="1800" b="1" dirty="0" err="1">
              <a:latin typeface="Maiandra GD" panose="020E0502030308020204" pitchFamily="34" charset="0"/>
            </a:rPr>
            <a:t>pengguna</a:t>
          </a:r>
          <a:r>
            <a:rPr lang="en-US" sz="1800" b="1" dirty="0">
              <a:latin typeface="Maiandra GD" panose="020E0502030308020204" pitchFamily="34" charset="0"/>
            </a:rPr>
            <a:t> </a:t>
          </a:r>
          <a:r>
            <a:rPr lang="en-US" sz="1800" b="1" dirty="0" err="1">
              <a:latin typeface="Maiandra GD" panose="020E0502030308020204" pitchFamily="34" charset="0"/>
            </a:rPr>
            <a:t>pengadilan</a:t>
          </a:r>
          <a:endParaRPr lang="id-ID" sz="1800" b="1" dirty="0">
            <a:latin typeface="Maiandra GD" panose="020E0502030308020204" pitchFamily="34" charset="0"/>
          </a:endParaRPr>
        </a:p>
      </dgm:t>
    </dgm:pt>
    <dgm:pt modelId="{29C6F4B5-545C-4981-B796-7A1A25122A72}" type="parTrans" cxnId="{EE992BB4-C933-41CF-BE08-77F3BF6CEBC6}">
      <dgm:prSet/>
      <dgm:spPr/>
      <dgm:t>
        <a:bodyPr/>
        <a:lstStyle/>
        <a:p>
          <a:endParaRPr lang="id-ID" sz="1800" b="1"/>
        </a:p>
      </dgm:t>
    </dgm:pt>
    <dgm:pt modelId="{772C2974-A4EA-4B2D-8E00-018815AF48A7}" type="sibTrans" cxnId="{EE992BB4-C933-41CF-BE08-77F3BF6CEBC6}">
      <dgm:prSet/>
      <dgm:spPr/>
      <dgm:t>
        <a:bodyPr/>
        <a:lstStyle/>
        <a:p>
          <a:endParaRPr lang="id-ID" sz="1800" b="1"/>
        </a:p>
      </dgm:t>
    </dgm:pt>
    <dgm:pt modelId="{1C095A1D-FFC9-41F1-85BB-798D9186EA85}">
      <dgm:prSet phldrT="[Text]" custT="1"/>
      <dgm:spPr/>
      <dgm:t>
        <a:bodyPr/>
        <a:lstStyle/>
        <a:p>
          <a:r>
            <a:rPr lang="id-ID" sz="1800" b="1" dirty="0">
              <a:latin typeface="Maiandra GD" panose="020E0502030308020204" pitchFamily="34" charset="0"/>
            </a:rPr>
            <a:t>Mengapa Layanan Penting </a:t>
          </a:r>
        </a:p>
      </dgm:t>
    </dgm:pt>
    <dgm:pt modelId="{29171F94-2613-491B-84F1-BAAD40535DD5}" type="parTrans" cxnId="{AFB620A9-5640-4445-8ECA-534462D42B34}">
      <dgm:prSet/>
      <dgm:spPr/>
      <dgm:t>
        <a:bodyPr/>
        <a:lstStyle/>
        <a:p>
          <a:endParaRPr lang="id-ID" sz="1800" b="1"/>
        </a:p>
      </dgm:t>
    </dgm:pt>
    <dgm:pt modelId="{71C09984-3A27-4CC1-BEFE-8EB86BA79078}" type="sibTrans" cxnId="{AFB620A9-5640-4445-8ECA-534462D42B34}">
      <dgm:prSet/>
      <dgm:spPr/>
      <dgm:t>
        <a:bodyPr/>
        <a:lstStyle/>
        <a:p>
          <a:endParaRPr lang="id-ID" sz="1800" b="1"/>
        </a:p>
      </dgm:t>
    </dgm:pt>
    <dgm:pt modelId="{FD9B9433-FE22-433B-A557-E4ED0606AC17}">
      <dgm:prSet phldrT="[Text]" custT="1"/>
      <dgm:spPr/>
      <dgm:t>
        <a:bodyPr/>
        <a:lstStyle/>
        <a:p>
          <a:r>
            <a:rPr lang="en-US" sz="1800" b="1" dirty="0" err="1">
              <a:latin typeface="Maiandra GD" panose="020E0502030308020204" pitchFamily="34" charset="0"/>
            </a:rPr>
            <a:t>Dalam</a:t>
          </a:r>
          <a:r>
            <a:rPr lang="en-US" sz="1800" b="1" dirty="0">
              <a:latin typeface="Maiandra GD" panose="020E0502030308020204" pitchFamily="34" charset="0"/>
            </a:rPr>
            <a:t> </a:t>
          </a:r>
          <a:r>
            <a:rPr lang="en-US" sz="1800" b="1" dirty="0" err="1">
              <a:latin typeface="Maiandra GD" panose="020E0502030308020204" pitchFamily="34" charset="0"/>
            </a:rPr>
            <a:t>rangka</a:t>
          </a:r>
          <a:r>
            <a:rPr lang="en-US" sz="1800" b="1" dirty="0">
              <a:latin typeface="Maiandra GD" panose="020E0502030308020204" pitchFamily="34" charset="0"/>
            </a:rPr>
            <a:t> </a:t>
          </a:r>
          <a:r>
            <a:rPr lang="en-US" sz="1800" b="1" dirty="0" err="1">
              <a:latin typeface="Maiandra GD" panose="020E0502030308020204" pitchFamily="34" charset="0"/>
            </a:rPr>
            <a:t>pelaksanaan</a:t>
          </a:r>
          <a:r>
            <a:rPr lang="en-US" sz="1800" b="1" dirty="0">
              <a:latin typeface="Maiandra GD" panose="020E0502030308020204" pitchFamily="34" charset="0"/>
            </a:rPr>
            <a:t> </a:t>
          </a:r>
          <a:r>
            <a:rPr lang="en-US" sz="1800" b="1" dirty="0" err="1">
              <a:latin typeface="Maiandra GD" panose="020E0502030308020204" pitchFamily="34" charset="0"/>
            </a:rPr>
            <a:t>ketentuan</a:t>
          </a:r>
          <a:r>
            <a:rPr lang="en-US" sz="1800" b="1" dirty="0">
              <a:latin typeface="Maiandra GD" panose="020E0502030308020204" pitchFamily="34" charset="0"/>
            </a:rPr>
            <a:t> </a:t>
          </a:r>
          <a:r>
            <a:rPr lang="en-US" sz="1800" b="1" dirty="0" err="1">
              <a:latin typeface="Maiandra GD" panose="020E0502030308020204" pitchFamily="34" charset="0"/>
            </a:rPr>
            <a:t>peraturan</a:t>
          </a:r>
          <a:r>
            <a:rPr lang="en-US" sz="1800" b="1" dirty="0">
              <a:latin typeface="Maiandra GD" panose="020E0502030308020204" pitchFamily="34" charset="0"/>
            </a:rPr>
            <a:t> </a:t>
          </a:r>
          <a:r>
            <a:rPr lang="en-US" sz="1800" b="1" dirty="0" err="1">
              <a:latin typeface="Maiandra GD" panose="020E0502030308020204" pitchFamily="34" charset="0"/>
            </a:rPr>
            <a:t>perundang</a:t>
          </a:r>
          <a:r>
            <a:rPr lang="en-US" sz="1800" b="1" dirty="0">
              <a:latin typeface="Maiandra GD" panose="020E0502030308020204" pitchFamily="34" charset="0"/>
            </a:rPr>
            <a:t>-     </a:t>
          </a:r>
          <a:r>
            <a:rPr lang="en-US" sz="1800" b="1" dirty="0" err="1">
              <a:latin typeface="Maiandra GD" panose="020E0502030308020204" pitchFamily="34" charset="0"/>
            </a:rPr>
            <a:t>undangan</a:t>
          </a:r>
          <a:r>
            <a:rPr lang="en-US" sz="1800" b="1" dirty="0">
              <a:latin typeface="Maiandra GD" panose="020E0502030308020204" pitchFamily="34" charset="0"/>
            </a:rPr>
            <a:t> </a:t>
          </a:r>
          <a:r>
            <a:rPr lang="en-US" sz="1800" b="1" dirty="0" err="1">
              <a:latin typeface="Maiandra GD" panose="020E0502030308020204" pitchFamily="34" charset="0"/>
            </a:rPr>
            <a:t>dalam</a:t>
          </a:r>
          <a:r>
            <a:rPr lang="en-US" sz="1800" b="1" dirty="0">
              <a:latin typeface="Maiandra GD" panose="020E0502030308020204" pitchFamily="34" charset="0"/>
            </a:rPr>
            <a:t> </a:t>
          </a:r>
          <a:r>
            <a:rPr lang="en-US" sz="1800" b="1" dirty="0" err="1">
              <a:latin typeface="Maiandra GD" panose="020E0502030308020204" pitchFamily="34" charset="0"/>
            </a:rPr>
            <a:t>hal</a:t>
          </a:r>
          <a:r>
            <a:rPr lang="en-US" sz="1800" b="1" dirty="0">
              <a:latin typeface="Maiandra GD" panose="020E0502030308020204" pitchFamily="34" charset="0"/>
            </a:rPr>
            <a:t> </a:t>
          </a:r>
          <a:r>
            <a:rPr lang="en-US" sz="1800" b="1" dirty="0" err="1">
              <a:latin typeface="Maiandra GD" panose="020E0502030308020204" pitchFamily="34" charset="0"/>
            </a:rPr>
            <a:t>pelayanan</a:t>
          </a:r>
          <a:r>
            <a:rPr lang="en-US" sz="1800" b="1" dirty="0">
              <a:latin typeface="Maiandra GD" panose="020E0502030308020204" pitchFamily="34" charset="0"/>
            </a:rPr>
            <a:t> </a:t>
          </a:r>
          <a:r>
            <a:rPr lang="en-US" sz="1800" b="1" dirty="0" err="1">
              <a:latin typeface="Maiandra GD" panose="020E0502030308020204" pitchFamily="34" charset="0"/>
            </a:rPr>
            <a:t>publik</a:t>
          </a:r>
          <a:endParaRPr lang="id-ID" sz="1800" b="1" dirty="0">
            <a:latin typeface="Maiandra GD" panose="020E0502030308020204" pitchFamily="34" charset="0"/>
          </a:endParaRPr>
        </a:p>
      </dgm:t>
    </dgm:pt>
    <dgm:pt modelId="{A16A7FA6-B78D-4062-B64A-7665CCEBAEB3}" type="parTrans" cxnId="{E2E0AD08-0ABD-47BD-A570-E5E65BFF5452}">
      <dgm:prSet/>
      <dgm:spPr/>
      <dgm:t>
        <a:bodyPr/>
        <a:lstStyle/>
        <a:p>
          <a:endParaRPr lang="id-ID" sz="1800" b="1"/>
        </a:p>
      </dgm:t>
    </dgm:pt>
    <dgm:pt modelId="{A1A029C6-24C3-4E24-B7F8-ACC106E94A6C}" type="sibTrans" cxnId="{E2E0AD08-0ABD-47BD-A570-E5E65BFF5452}">
      <dgm:prSet/>
      <dgm:spPr/>
      <dgm:t>
        <a:bodyPr/>
        <a:lstStyle/>
        <a:p>
          <a:endParaRPr lang="id-ID" sz="1800" b="1"/>
        </a:p>
      </dgm:t>
    </dgm:pt>
    <dgm:pt modelId="{F5143794-6857-4DFC-AE6B-BF54900B1FA4}">
      <dgm:prSet phldrT="[Text]" custT="1"/>
      <dgm:spPr/>
      <dgm:t>
        <a:bodyPr/>
        <a:lstStyle/>
        <a:p>
          <a:r>
            <a:rPr lang="id-ID" sz="1800" b="1" dirty="0">
              <a:latin typeface="Maiandra GD" panose="020E0502030308020204" pitchFamily="34" charset="0"/>
            </a:rPr>
            <a:t>Fokus Layanan</a:t>
          </a:r>
          <a:r>
            <a:rPr lang="en-US" sz="1800" b="1" dirty="0">
              <a:latin typeface="Maiandra GD" panose="020E0502030308020204" pitchFamily="34" charset="0"/>
            </a:rPr>
            <a:t> </a:t>
          </a:r>
        </a:p>
      </dgm:t>
    </dgm:pt>
    <dgm:pt modelId="{3B9CC672-02A1-4681-AF85-F6779DF26C47}" type="parTrans" cxnId="{FBB85F2D-F172-4BC3-8B48-72639D6D9445}">
      <dgm:prSet/>
      <dgm:spPr/>
      <dgm:t>
        <a:bodyPr/>
        <a:lstStyle/>
        <a:p>
          <a:endParaRPr lang="id-ID" sz="1800" b="1"/>
        </a:p>
      </dgm:t>
    </dgm:pt>
    <dgm:pt modelId="{A61721BB-0C50-4F3C-A19D-E5E7BB99DEC2}" type="sibTrans" cxnId="{FBB85F2D-F172-4BC3-8B48-72639D6D9445}">
      <dgm:prSet/>
      <dgm:spPr/>
      <dgm:t>
        <a:bodyPr/>
        <a:lstStyle/>
        <a:p>
          <a:endParaRPr lang="id-ID" sz="1800" b="1"/>
        </a:p>
      </dgm:t>
    </dgm:pt>
    <dgm:pt modelId="{61C60F41-7D47-48CD-B89C-ACCD8AB102B5}">
      <dgm:prSet phldrT="[Text]" custT="1"/>
      <dgm:spPr/>
      <dgm:t>
        <a:bodyPr/>
        <a:lstStyle/>
        <a:p>
          <a:r>
            <a:rPr lang="en-US" sz="1800" b="1" dirty="0" err="1">
              <a:latin typeface="Maiandra GD" panose="020E0502030308020204" pitchFamily="34" charset="0"/>
            </a:rPr>
            <a:t>Cepat</a:t>
          </a:r>
          <a:endParaRPr lang="id-ID" sz="1800" b="1" dirty="0">
            <a:latin typeface="Maiandra GD" panose="020E0502030308020204" pitchFamily="34" charset="0"/>
          </a:endParaRPr>
        </a:p>
      </dgm:t>
    </dgm:pt>
    <dgm:pt modelId="{9A07B000-0E7C-47E2-8090-A10ED31C0714}" type="parTrans" cxnId="{66631ABA-11A9-4DEB-8436-92F6FD0A8560}">
      <dgm:prSet/>
      <dgm:spPr/>
      <dgm:t>
        <a:bodyPr/>
        <a:lstStyle/>
        <a:p>
          <a:endParaRPr lang="id-ID" sz="1800" b="1"/>
        </a:p>
      </dgm:t>
    </dgm:pt>
    <dgm:pt modelId="{12861B7C-0743-4DF6-9FA8-5774C00E7B62}" type="sibTrans" cxnId="{66631ABA-11A9-4DEB-8436-92F6FD0A8560}">
      <dgm:prSet/>
      <dgm:spPr/>
      <dgm:t>
        <a:bodyPr/>
        <a:lstStyle/>
        <a:p>
          <a:endParaRPr lang="id-ID" sz="1800" b="1"/>
        </a:p>
      </dgm:t>
    </dgm:pt>
    <dgm:pt modelId="{E6D322C5-6966-4056-9582-296BABB2A98C}">
      <dgm:prSet phldrT="[Text]" custT="1"/>
      <dgm:spPr/>
      <dgm:t>
        <a:bodyPr/>
        <a:lstStyle/>
        <a:p>
          <a:r>
            <a:rPr lang="en-US" sz="1800" b="1" dirty="0" err="1">
              <a:latin typeface="Maiandra GD" panose="020E0502030308020204" pitchFamily="34" charset="0"/>
            </a:rPr>
            <a:t>Akurat</a:t>
          </a:r>
          <a:endParaRPr lang="id-ID" sz="1800" b="1" dirty="0">
            <a:latin typeface="Maiandra GD" panose="020E0502030308020204" pitchFamily="34" charset="0"/>
          </a:endParaRPr>
        </a:p>
      </dgm:t>
    </dgm:pt>
    <dgm:pt modelId="{EB2B21AE-422B-4764-A511-685DDCEDAB1B}" type="parTrans" cxnId="{1D6B63B7-C994-4DBA-86FA-FC8FE2913F3C}">
      <dgm:prSet/>
      <dgm:spPr/>
      <dgm:t>
        <a:bodyPr/>
        <a:lstStyle/>
        <a:p>
          <a:endParaRPr lang="id-ID" sz="1800" b="1"/>
        </a:p>
      </dgm:t>
    </dgm:pt>
    <dgm:pt modelId="{886C7FD3-9C49-410C-85F2-F9869A0BFC2F}" type="sibTrans" cxnId="{1D6B63B7-C994-4DBA-86FA-FC8FE2913F3C}">
      <dgm:prSet/>
      <dgm:spPr/>
      <dgm:t>
        <a:bodyPr/>
        <a:lstStyle/>
        <a:p>
          <a:endParaRPr lang="id-ID" sz="1800" b="1"/>
        </a:p>
      </dgm:t>
    </dgm:pt>
    <dgm:pt modelId="{56B8F68A-C8DB-4C0E-AB68-707F6CCA0F5F}">
      <dgm:prSet phldrT="[Text]" custT="1"/>
      <dgm:spPr/>
      <dgm:t>
        <a:bodyPr/>
        <a:lstStyle/>
        <a:p>
          <a:r>
            <a:rPr lang="en-US" sz="1800" b="1" dirty="0" err="1">
              <a:latin typeface="Maiandra GD" panose="020E0502030308020204" pitchFamily="34" charset="0"/>
            </a:rPr>
            <a:t>Aman</a:t>
          </a:r>
          <a:endParaRPr lang="id-ID" sz="1800" b="1" dirty="0">
            <a:latin typeface="Maiandra GD" panose="020E0502030308020204" pitchFamily="34" charset="0"/>
          </a:endParaRPr>
        </a:p>
      </dgm:t>
    </dgm:pt>
    <dgm:pt modelId="{4C540A03-0A39-4440-8E35-B8535A374A2F}" type="parTrans" cxnId="{C63F33E5-FC07-4EE8-BC38-56A702AE13B3}">
      <dgm:prSet/>
      <dgm:spPr/>
      <dgm:t>
        <a:bodyPr/>
        <a:lstStyle/>
        <a:p>
          <a:endParaRPr lang="id-ID" sz="1800" b="1"/>
        </a:p>
      </dgm:t>
    </dgm:pt>
    <dgm:pt modelId="{14034124-160F-47C0-AEA8-1AEB5556A39F}" type="sibTrans" cxnId="{C63F33E5-FC07-4EE8-BC38-56A702AE13B3}">
      <dgm:prSet/>
      <dgm:spPr/>
      <dgm:t>
        <a:bodyPr/>
        <a:lstStyle/>
        <a:p>
          <a:endParaRPr lang="id-ID" sz="1800" b="1"/>
        </a:p>
      </dgm:t>
    </dgm:pt>
    <dgm:pt modelId="{961A7C2F-AEBF-483D-9D7A-93641912D6C8}">
      <dgm:prSet phldrT="[Text]" custT="1"/>
      <dgm:spPr/>
      <dgm:t>
        <a:bodyPr/>
        <a:lstStyle/>
        <a:p>
          <a:r>
            <a:rPr lang="en-US" sz="1800" b="1" dirty="0">
              <a:latin typeface="Maiandra GD" panose="020E0502030308020204" pitchFamily="34" charset="0"/>
            </a:rPr>
            <a:t>Ramah</a:t>
          </a:r>
          <a:endParaRPr lang="id-ID" sz="1800" b="1" dirty="0">
            <a:latin typeface="Maiandra GD" panose="020E0502030308020204" pitchFamily="34" charset="0"/>
          </a:endParaRPr>
        </a:p>
      </dgm:t>
    </dgm:pt>
    <dgm:pt modelId="{8E678062-BA3A-454D-88C8-991F04BDF253}" type="parTrans" cxnId="{C8EBFF80-0D14-41F9-B534-FAD0169CF09E}">
      <dgm:prSet/>
      <dgm:spPr/>
      <dgm:t>
        <a:bodyPr/>
        <a:lstStyle/>
        <a:p>
          <a:endParaRPr lang="id-ID" sz="1800" b="1"/>
        </a:p>
      </dgm:t>
    </dgm:pt>
    <dgm:pt modelId="{35BF5C9E-A0CC-4FD8-8706-9A8A75DBFAF3}" type="sibTrans" cxnId="{C8EBFF80-0D14-41F9-B534-FAD0169CF09E}">
      <dgm:prSet/>
      <dgm:spPr/>
      <dgm:t>
        <a:bodyPr/>
        <a:lstStyle/>
        <a:p>
          <a:endParaRPr lang="id-ID" sz="1800" b="1"/>
        </a:p>
      </dgm:t>
    </dgm:pt>
    <dgm:pt modelId="{3CCBD165-C5A0-4D18-910F-C897339B2BAB}">
      <dgm:prSet phldrT="[Text]" custT="1"/>
      <dgm:spPr/>
      <dgm:t>
        <a:bodyPr/>
        <a:lstStyle/>
        <a:p>
          <a:r>
            <a:rPr lang="id-ID" sz="1800" b="1" dirty="0"/>
            <a:t> </a:t>
          </a:r>
          <a:r>
            <a:rPr lang="en-US" sz="1800" b="1" dirty="0" err="1">
              <a:latin typeface="Maiandra GD" panose="020E0502030308020204" pitchFamily="34" charset="0"/>
            </a:rPr>
            <a:t>Nyaman</a:t>
          </a:r>
          <a:endParaRPr lang="id-ID" sz="1800" b="1" dirty="0">
            <a:latin typeface="Maiandra GD" panose="020E0502030308020204" pitchFamily="34" charset="0"/>
          </a:endParaRPr>
        </a:p>
      </dgm:t>
    </dgm:pt>
    <dgm:pt modelId="{2D1647CB-6016-45DE-9457-59B0B863A6CC}" type="parTrans" cxnId="{49D55221-B635-43C3-AEE5-EA83FCEB7E56}">
      <dgm:prSet/>
      <dgm:spPr/>
      <dgm:t>
        <a:bodyPr/>
        <a:lstStyle/>
        <a:p>
          <a:endParaRPr lang="id-ID" sz="1800" b="1"/>
        </a:p>
      </dgm:t>
    </dgm:pt>
    <dgm:pt modelId="{53FC9A02-7DDA-495D-9EE2-8D9CB77FD82C}" type="sibTrans" cxnId="{49D55221-B635-43C3-AEE5-EA83FCEB7E56}">
      <dgm:prSet/>
      <dgm:spPr/>
      <dgm:t>
        <a:bodyPr/>
        <a:lstStyle/>
        <a:p>
          <a:endParaRPr lang="id-ID" sz="1800" b="1"/>
        </a:p>
      </dgm:t>
    </dgm:pt>
    <dgm:pt modelId="{41D7697E-2231-411F-8D56-B24585FDF16C}" type="pres">
      <dgm:prSet presAssocID="{FF8D780D-1A0C-4D04-8701-458A915E6630}" presName="theList" presStyleCnt="0">
        <dgm:presLayoutVars>
          <dgm:dir/>
          <dgm:animLvl val="lvl"/>
          <dgm:resizeHandles val="exact"/>
        </dgm:presLayoutVars>
      </dgm:prSet>
      <dgm:spPr/>
      <dgm:t>
        <a:bodyPr/>
        <a:lstStyle/>
        <a:p>
          <a:endParaRPr lang="en-US"/>
        </a:p>
      </dgm:t>
    </dgm:pt>
    <dgm:pt modelId="{7219649D-1BDB-4246-8C41-1AF3C7ECA751}" type="pres">
      <dgm:prSet presAssocID="{107CD96E-27A5-4BEA-BD0B-99CBA8A36688}" presName="compNode" presStyleCnt="0"/>
      <dgm:spPr/>
    </dgm:pt>
    <dgm:pt modelId="{0CE491CF-D230-4E6D-BA9D-81FCC49A67CE}" type="pres">
      <dgm:prSet presAssocID="{107CD96E-27A5-4BEA-BD0B-99CBA8A36688}" presName="aNode" presStyleLbl="bgShp" presStyleIdx="0" presStyleCnt="3" custLinFactNeighborX="-20075" custLinFactNeighborY="-7707"/>
      <dgm:spPr/>
      <dgm:t>
        <a:bodyPr/>
        <a:lstStyle/>
        <a:p>
          <a:endParaRPr lang="en-US"/>
        </a:p>
      </dgm:t>
    </dgm:pt>
    <dgm:pt modelId="{40166058-DFCF-4836-89FE-9183A0D510A5}" type="pres">
      <dgm:prSet presAssocID="{107CD96E-27A5-4BEA-BD0B-99CBA8A36688}" presName="textNode" presStyleLbl="bgShp" presStyleIdx="0" presStyleCnt="3"/>
      <dgm:spPr/>
      <dgm:t>
        <a:bodyPr/>
        <a:lstStyle/>
        <a:p>
          <a:endParaRPr lang="en-US"/>
        </a:p>
      </dgm:t>
    </dgm:pt>
    <dgm:pt modelId="{8CDC4535-ACE1-4899-A83A-85562F798FA8}" type="pres">
      <dgm:prSet presAssocID="{107CD96E-27A5-4BEA-BD0B-99CBA8A36688}" presName="compChildNode" presStyleCnt="0"/>
      <dgm:spPr/>
    </dgm:pt>
    <dgm:pt modelId="{E35FA715-30C3-4250-9F76-916CAAB3B64A}" type="pres">
      <dgm:prSet presAssocID="{107CD96E-27A5-4BEA-BD0B-99CBA8A36688}" presName="theInnerList" presStyleCnt="0"/>
      <dgm:spPr/>
    </dgm:pt>
    <dgm:pt modelId="{1F0C8863-D9C2-42C1-A125-93629F12119B}" type="pres">
      <dgm:prSet presAssocID="{E619C3E0-A644-4781-BDC5-D03424B34918}" presName="childNode" presStyleLbl="node1" presStyleIdx="0" presStyleCnt="7">
        <dgm:presLayoutVars>
          <dgm:bulletEnabled val="1"/>
        </dgm:presLayoutVars>
      </dgm:prSet>
      <dgm:spPr/>
      <dgm:t>
        <a:bodyPr/>
        <a:lstStyle/>
        <a:p>
          <a:endParaRPr lang="en-US"/>
        </a:p>
      </dgm:t>
    </dgm:pt>
    <dgm:pt modelId="{53AD89ED-CFD0-4295-82D8-0E22992AEC21}" type="pres">
      <dgm:prSet presAssocID="{107CD96E-27A5-4BEA-BD0B-99CBA8A36688}" presName="aSpace" presStyleCnt="0"/>
      <dgm:spPr/>
    </dgm:pt>
    <dgm:pt modelId="{6974C93E-E0C1-4236-B5E7-DB8DCC984266}" type="pres">
      <dgm:prSet presAssocID="{1C095A1D-FFC9-41F1-85BB-798D9186EA85}" presName="compNode" presStyleCnt="0"/>
      <dgm:spPr/>
    </dgm:pt>
    <dgm:pt modelId="{5AD47BE5-872F-4886-BDE3-0D241ED09EF1}" type="pres">
      <dgm:prSet presAssocID="{1C095A1D-FFC9-41F1-85BB-798D9186EA85}" presName="aNode" presStyleLbl="bgShp" presStyleIdx="1" presStyleCnt="3" custLinFactNeighborX="488"/>
      <dgm:spPr/>
      <dgm:t>
        <a:bodyPr/>
        <a:lstStyle/>
        <a:p>
          <a:endParaRPr lang="en-US"/>
        </a:p>
      </dgm:t>
    </dgm:pt>
    <dgm:pt modelId="{19C2339B-5C0E-47BB-AE50-74E855FCEB85}" type="pres">
      <dgm:prSet presAssocID="{1C095A1D-FFC9-41F1-85BB-798D9186EA85}" presName="textNode" presStyleLbl="bgShp" presStyleIdx="1" presStyleCnt="3"/>
      <dgm:spPr/>
      <dgm:t>
        <a:bodyPr/>
        <a:lstStyle/>
        <a:p>
          <a:endParaRPr lang="en-US"/>
        </a:p>
      </dgm:t>
    </dgm:pt>
    <dgm:pt modelId="{60BFDCF3-9154-4D06-9670-9638A5647C35}" type="pres">
      <dgm:prSet presAssocID="{1C095A1D-FFC9-41F1-85BB-798D9186EA85}" presName="compChildNode" presStyleCnt="0"/>
      <dgm:spPr/>
    </dgm:pt>
    <dgm:pt modelId="{08EC6937-FB10-46BA-A153-7841167C2289}" type="pres">
      <dgm:prSet presAssocID="{1C095A1D-FFC9-41F1-85BB-798D9186EA85}" presName="theInnerList" presStyleCnt="0"/>
      <dgm:spPr/>
    </dgm:pt>
    <dgm:pt modelId="{61111EF8-F335-4A8C-9A5A-A6160CF6DC11}" type="pres">
      <dgm:prSet presAssocID="{FD9B9433-FE22-433B-A557-E4ED0606AC17}" presName="childNode" presStyleLbl="node1" presStyleIdx="1" presStyleCnt="7">
        <dgm:presLayoutVars>
          <dgm:bulletEnabled val="1"/>
        </dgm:presLayoutVars>
      </dgm:prSet>
      <dgm:spPr/>
      <dgm:t>
        <a:bodyPr/>
        <a:lstStyle/>
        <a:p>
          <a:endParaRPr lang="en-US"/>
        </a:p>
      </dgm:t>
    </dgm:pt>
    <dgm:pt modelId="{47C9188B-823C-4DFB-A306-6034D3225C38}" type="pres">
      <dgm:prSet presAssocID="{1C095A1D-FFC9-41F1-85BB-798D9186EA85}" presName="aSpace" presStyleCnt="0"/>
      <dgm:spPr/>
    </dgm:pt>
    <dgm:pt modelId="{F812C124-A06F-49C4-B9BF-0E200ED45070}" type="pres">
      <dgm:prSet presAssocID="{F5143794-6857-4DFC-AE6B-BF54900B1FA4}" presName="compNode" presStyleCnt="0"/>
      <dgm:spPr/>
    </dgm:pt>
    <dgm:pt modelId="{E0CDD225-1793-4068-83CB-F7DDA4081889}" type="pres">
      <dgm:prSet presAssocID="{F5143794-6857-4DFC-AE6B-BF54900B1FA4}" presName="aNode" presStyleLbl="bgShp" presStyleIdx="2" presStyleCnt="3"/>
      <dgm:spPr/>
      <dgm:t>
        <a:bodyPr/>
        <a:lstStyle/>
        <a:p>
          <a:endParaRPr lang="en-US"/>
        </a:p>
      </dgm:t>
    </dgm:pt>
    <dgm:pt modelId="{20B741E1-92DA-4F69-9506-049B81E2EFAC}" type="pres">
      <dgm:prSet presAssocID="{F5143794-6857-4DFC-AE6B-BF54900B1FA4}" presName="textNode" presStyleLbl="bgShp" presStyleIdx="2" presStyleCnt="3"/>
      <dgm:spPr/>
      <dgm:t>
        <a:bodyPr/>
        <a:lstStyle/>
        <a:p>
          <a:endParaRPr lang="en-US"/>
        </a:p>
      </dgm:t>
    </dgm:pt>
    <dgm:pt modelId="{9F56DF13-BF11-4931-9AD8-251567E560A7}" type="pres">
      <dgm:prSet presAssocID="{F5143794-6857-4DFC-AE6B-BF54900B1FA4}" presName="compChildNode" presStyleCnt="0"/>
      <dgm:spPr/>
    </dgm:pt>
    <dgm:pt modelId="{DD8F9E9D-E8EC-4BCF-99AD-25D601CD5C34}" type="pres">
      <dgm:prSet presAssocID="{F5143794-6857-4DFC-AE6B-BF54900B1FA4}" presName="theInnerList" presStyleCnt="0"/>
      <dgm:spPr/>
    </dgm:pt>
    <dgm:pt modelId="{9BD587F5-056D-4FA4-A036-F2BA23A8E12B}" type="pres">
      <dgm:prSet presAssocID="{61C60F41-7D47-48CD-B89C-ACCD8AB102B5}" presName="childNode" presStyleLbl="node1" presStyleIdx="2" presStyleCnt="7">
        <dgm:presLayoutVars>
          <dgm:bulletEnabled val="1"/>
        </dgm:presLayoutVars>
      </dgm:prSet>
      <dgm:spPr/>
      <dgm:t>
        <a:bodyPr/>
        <a:lstStyle/>
        <a:p>
          <a:endParaRPr lang="en-US"/>
        </a:p>
      </dgm:t>
    </dgm:pt>
    <dgm:pt modelId="{B80896CE-67F2-478F-BE25-169B7DC54080}" type="pres">
      <dgm:prSet presAssocID="{61C60F41-7D47-48CD-B89C-ACCD8AB102B5}" presName="aSpace2" presStyleCnt="0"/>
      <dgm:spPr/>
    </dgm:pt>
    <dgm:pt modelId="{CD35C7D6-AABA-41CE-8DA6-71E08DFD0CBE}" type="pres">
      <dgm:prSet presAssocID="{E6D322C5-6966-4056-9582-296BABB2A98C}" presName="childNode" presStyleLbl="node1" presStyleIdx="3" presStyleCnt="7">
        <dgm:presLayoutVars>
          <dgm:bulletEnabled val="1"/>
        </dgm:presLayoutVars>
      </dgm:prSet>
      <dgm:spPr/>
      <dgm:t>
        <a:bodyPr/>
        <a:lstStyle/>
        <a:p>
          <a:endParaRPr lang="en-US"/>
        </a:p>
      </dgm:t>
    </dgm:pt>
    <dgm:pt modelId="{50F5E2D9-CCE0-4FCD-B64F-B5176C718895}" type="pres">
      <dgm:prSet presAssocID="{E6D322C5-6966-4056-9582-296BABB2A98C}" presName="aSpace2" presStyleCnt="0"/>
      <dgm:spPr/>
    </dgm:pt>
    <dgm:pt modelId="{A4D9866C-5F59-48DD-8365-1FE3C13D9EC5}" type="pres">
      <dgm:prSet presAssocID="{56B8F68A-C8DB-4C0E-AB68-707F6CCA0F5F}" presName="childNode" presStyleLbl="node1" presStyleIdx="4" presStyleCnt="7">
        <dgm:presLayoutVars>
          <dgm:bulletEnabled val="1"/>
        </dgm:presLayoutVars>
      </dgm:prSet>
      <dgm:spPr/>
      <dgm:t>
        <a:bodyPr/>
        <a:lstStyle/>
        <a:p>
          <a:endParaRPr lang="en-US"/>
        </a:p>
      </dgm:t>
    </dgm:pt>
    <dgm:pt modelId="{29E3195F-495E-436F-B1B2-E71139B3C38E}" type="pres">
      <dgm:prSet presAssocID="{56B8F68A-C8DB-4C0E-AB68-707F6CCA0F5F}" presName="aSpace2" presStyleCnt="0"/>
      <dgm:spPr/>
    </dgm:pt>
    <dgm:pt modelId="{D1A0F437-FCC6-4A87-87EF-6F50F65FED45}" type="pres">
      <dgm:prSet presAssocID="{961A7C2F-AEBF-483D-9D7A-93641912D6C8}" presName="childNode" presStyleLbl="node1" presStyleIdx="5" presStyleCnt="7">
        <dgm:presLayoutVars>
          <dgm:bulletEnabled val="1"/>
        </dgm:presLayoutVars>
      </dgm:prSet>
      <dgm:spPr/>
      <dgm:t>
        <a:bodyPr/>
        <a:lstStyle/>
        <a:p>
          <a:endParaRPr lang="en-US"/>
        </a:p>
      </dgm:t>
    </dgm:pt>
    <dgm:pt modelId="{DBF77D8A-E885-4B7A-A06F-A9E4210876AA}" type="pres">
      <dgm:prSet presAssocID="{961A7C2F-AEBF-483D-9D7A-93641912D6C8}" presName="aSpace2" presStyleCnt="0"/>
      <dgm:spPr/>
    </dgm:pt>
    <dgm:pt modelId="{C2FBA9E8-7149-4D03-8438-FF9F7E2187F4}" type="pres">
      <dgm:prSet presAssocID="{3CCBD165-C5A0-4D18-910F-C897339B2BAB}" presName="childNode" presStyleLbl="node1" presStyleIdx="6" presStyleCnt="7">
        <dgm:presLayoutVars>
          <dgm:bulletEnabled val="1"/>
        </dgm:presLayoutVars>
      </dgm:prSet>
      <dgm:spPr/>
      <dgm:t>
        <a:bodyPr/>
        <a:lstStyle/>
        <a:p>
          <a:endParaRPr lang="en-US"/>
        </a:p>
      </dgm:t>
    </dgm:pt>
  </dgm:ptLst>
  <dgm:cxnLst>
    <dgm:cxn modelId="{C32B5583-70AB-403C-96DB-5D45BE7F5AA0}" type="presOf" srcId="{F5143794-6857-4DFC-AE6B-BF54900B1FA4}" destId="{E0CDD225-1793-4068-83CB-F7DDA4081889}" srcOrd="0" destOrd="0" presId="urn:microsoft.com/office/officeart/2005/8/layout/lProcess2"/>
    <dgm:cxn modelId="{D414EA51-DA18-400E-9784-F2402B7A919C}" type="presOf" srcId="{3CCBD165-C5A0-4D18-910F-C897339B2BAB}" destId="{C2FBA9E8-7149-4D03-8438-FF9F7E2187F4}" srcOrd="0" destOrd="0" presId="urn:microsoft.com/office/officeart/2005/8/layout/lProcess2"/>
    <dgm:cxn modelId="{85D0D23F-519A-4212-9A88-4A192268CEE0}" srcId="{FF8D780D-1A0C-4D04-8701-458A915E6630}" destId="{107CD96E-27A5-4BEA-BD0B-99CBA8A36688}" srcOrd="0" destOrd="0" parTransId="{DC633A6C-0D5D-4119-A8CF-04C5C6F002F7}" sibTransId="{4FC9F0BA-1F01-4AF3-971F-069D6CDC08A5}"/>
    <dgm:cxn modelId="{E2E0AD08-0ABD-47BD-A570-E5E65BFF5452}" srcId="{1C095A1D-FFC9-41F1-85BB-798D9186EA85}" destId="{FD9B9433-FE22-433B-A557-E4ED0606AC17}" srcOrd="0" destOrd="0" parTransId="{A16A7FA6-B78D-4062-B64A-7665CCEBAEB3}" sibTransId="{A1A029C6-24C3-4E24-B7F8-ACC106E94A6C}"/>
    <dgm:cxn modelId="{D43F1148-6D3E-46AE-AE9E-B2FA2D1993DC}" type="presOf" srcId="{E6D322C5-6966-4056-9582-296BABB2A98C}" destId="{CD35C7D6-AABA-41CE-8DA6-71E08DFD0CBE}" srcOrd="0" destOrd="0" presId="urn:microsoft.com/office/officeart/2005/8/layout/lProcess2"/>
    <dgm:cxn modelId="{CB9431B1-C4B9-4BD7-9A7D-5DCE3CBF0A7C}" type="presOf" srcId="{1C095A1D-FFC9-41F1-85BB-798D9186EA85}" destId="{19C2339B-5C0E-47BB-AE50-74E855FCEB85}" srcOrd="1" destOrd="0" presId="urn:microsoft.com/office/officeart/2005/8/layout/lProcess2"/>
    <dgm:cxn modelId="{C8EBFF80-0D14-41F9-B534-FAD0169CF09E}" srcId="{F5143794-6857-4DFC-AE6B-BF54900B1FA4}" destId="{961A7C2F-AEBF-483D-9D7A-93641912D6C8}" srcOrd="3" destOrd="0" parTransId="{8E678062-BA3A-454D-88C8-991F04BDF253}" sibTransId="{35BF5C9E-A0CC-4FD8-8706-9A8A75DBFAF3}"/>
    <dgm:cxn modelId="{F80AF6C3-07CB-49D8-AFEB-8E95858F840B}" type="presOf" srcId="{1C095A1D-FFC9-41F1-85BB-798D9186EA85}" destId="{5AD47BE5-872F-4886-BDE3-0D241ED09EF1}" srcOrd="0" destOrd="0" presId="urn:microsoft.com/office/officeart/2005/8/layout/lProcess2"/>
    <dgm:cxn modelId="{F8719BDA-F80B-44CD-BBEA-B89D01FC7618}" type="presOf" srcId="{107CD96E-27A5-4BEA-BD0B-99CBA8A36688}" destId="{40166058-DFCF-4836-89FE-9183A0D510A5}" srcOrd="1" destOrd="0" presId="urn:microsoft.com/office/officeart/2005/8/layout/lProcess2"/>
    <dgm:cxn modelId="{AFB620A9-5640-4445-8ECA-534462D42B34}" srcId="{FF8D780D-1A0C-4D04-8701-458A915E6630}" destId="{1C095A1D-FFC9-41F1-85BB-798D9186EA85}" srcOrd="1" destOrd="0" parTransId="{29171F94-2613-491B-84F1-BAAD40535DD5}" sibTransId="{71C09984-3A27-4CC1-BEFE-8EB86BA79078}"/>
    <dgm:cxn modelId="{C3CDB58C-4439-439E-82C0-83806DFD5CBE}" type="presOf" srcId="{F5143794-6857-4DFC-AE6B-BF54900B1FA4}" destId="{20B741E1-92DA-4F69-9506-049B81E2EFAC}" srcOrd="1" destOrd="0" presId="urn:microsoft.com/office/officeart/2005/8/layout/lProcess2"/>
    <dgm:cxn modelId="{49D55221-B635-43C3-AEE5-EA83FCEB7E56}" srcId="{F5143794-6857-4DFC-AE6B-BF54900B1FA4}" destId="{3CCBD165-C5A0-4D18-910F-C897339B2BAB}" srcOrd="4" destOrd="0" parTransId="{2D1647CB-6016-45DE-9457-59B0B863A6CC}" sibTransId="{53FC9A02-7DDA-495D-9EE2-8D9CB77FD82C}"/>
    <dgm:cxn modelId="{66F00270-67FB-4E9E-98D6-87C1A84FA100}" type="presOf" srcId="{E619C3E0-A644-4781-BDC5-D03424B34918}" destId="{1F0C8863-D9C2-42C1-A125-93629F12119B}" srcOrd="0" destOrd="0" presId="urn:microsoft.com/office/officeart/2005/8/layout/lProcess2"/>
    <dgm:cxn modelId="{AE87F0DA-5A9D-4A79-9B0C-5F396D9EAC8D}" type="presOf" srcId="{961A7C2F-AEBF-483D-9D7A-93641912D6C8}" destId="{D1A0F437-FCC6-4A87-87EF-6F50F65FED45}" srcOrd="0" destOrd="0" presId="urn:microsoft.com/office/officeart/2005/8/layout/lProcess2"/>
    <dgm:cxn modelId="{597B14C5-BA99-4F4B-8B39-618C2F14FCEF}" type="presOf" srcId="{107CD96E-27A5-4BEA-BD0B-99CBA8A36688}" destId="{0CE491CF-D230-4E6D-BA9D-81FCC49A67CE}" srcOrd="0" destOrd="0" presId="urn:microsoft.com/office/officeart/2005/8/layout/lProcess2"/>
    <dgm:cxn modelId="{EE992BB4-C933-41CF-BE08-77F3BF6CEBC6}" srcId="{107CD96E-27A5-4BEA-BD0B-99CBA8A36688}" destId="{E619C3E0-A644-4781-BDC5-D03424B34918}" srcOrd="0" destOrd="0" parTransId="{29C6F4B5-545C-4981-B796-7A1A25122A72}" sibTransId="{772C2974-A4EA-4B2D-8E00-018815AF48A7}"/>
    <dgm:cxn modelId="{3CE2DBE6-78C5-4B2A-842D-DF94E962E230}" type="presOf" srcId="{FF8D780D-1A0C-4D04-8701-458A915E6630}" destId="{41D7697E-2231-411F-8D56-B24585FDF16C}" srcOrd="0" destOrd="0" presId="urn:microsoft.com/office/officeart/2005/8/layout/lProcess2"/>
    <dgm:cxn modelId="{FBB85F2D-F172-4BC3-8B48-72639D6D9445}" srcId="{FF8D780D-1A0C-4D04-8701-458A915E6630}" destId="{F5143794-6857-4DFC-AE6B-BF54900B1FA4}" srcOrd="2" destOrd="0" parTransId="{3B9CC672-02A1-4681-AF85-F6779DF26C47}" sibTransId="{A61721BB-0C50-4F3C-A19D-E5E7BB99DEC2}"/>
    <dgm:cxn modelId="{3F347A53-3BB6-4840-A5E1-44D948BACB1C}" type="presOf" srcId="{FD9B9433-FE22-433B-A557-E4ED0606AC17}" destId="{61111EF8-F335-4A8C-9A5A-A6160CF6DC11}" srcOrd="0" destOrd="0" presId="urn:microsoft.com/office/officeart/2005/8/layout/lProcess2"/>
    <dgm:cxn modelId="{66631ABA-11A9-4DEB-8436-92F6FD0A8560}" srcId="{F5143794-6857-4DFC-AE6B-BF54900B1FA4}" destId="{61C60F41-7D47-48CD-B89C-ACCD8AB102B5}" srcOrd="0" destOrd="0" parTransId="{9A07B000-0E7C-47E2-8090-A10ED31C0714}" sibTransId="{12861B7C-0743-4DF6-9FA8-5774C00E7B62}"/>
    <dgm:cxn modelId="{1D6B63B7-C994-4DBA-86FA-FC8FE2913F3C}" srcId="{F5143794-6857-4DFC-AE6B-BF54900B1FA4}" destId="{E6D322C5-6966-4056-9582-296BABB2A98C}" srcOrd="1" destOrd="0" parTransId="{EB2B21AE-422B-4764-A511-685DDCEDAB1B}" sibTransId="{886C7FD3-9C49-410C-85F2-F9869A0BFC2F}"/>
    <dgm:cxn modelId="{C63F33E5-FC07-4EE8-BC38-56A702AE13B3}" srcId="{F5143794-6857-4DFC-AE6B-BF54900B1FA4}" destId="{56B8F68A-C8DB-4C0E-AB68-707F6CCA0F5F}" srcOrd="2" destOrd="0" parTransId="{4C540A03-0A39-4440-8E35-B8535A374A2F}" sibTransId="{14034124-160F-47C0-AEA8-1AEB5556A39F}"/>
    <dgm:cxn modelId="{A57BDF28-1D3D-4D9A-80C7-FAFD938AA590}" type="presOf" srcId="{56B8F68A-C8DB-4C0E-AB68-707F6CCA0F5F}" destId="{A4D9866C-5F59-48DD-8365-1FE3C13D9EC5}" srcOrd="0" destOrd="0" presId="urn:microsoft.com/office/officeart/2005/8/layout/lProcess2"/>
    <dgm:cxn modelId="{AFA0AE9D-AC37-49CB-83C8-642284E02749}" type="presOf" srcId="{61C60F41-7D47-48CD-B89C-ACCD8AB102B5}" destId="{9BD587F5-056D-4FA4-A036-F2BA23A8E12B}" srcOrd="0" destOrd="0" presId="urn:microsoft.com/office/officeart/2005/8/layout/lProcess2"/>
    <dgm:cxn modelId="{0876D898-2443-4244-97B0-835A3C8D969C}" type="presParOf" srcId="{41D7697E-2231-411F-8D56-B24585FDF16C}" destId="{7219649D-1BDB-4246-8C41-1AF3C7ECA751}" srcOrd="0" destOrd="0" presId="urn:microsoft.com/office/officeart/2005/8/layout/lProcess2"/>
    <dgm:cxn modelId="{68017DF6-85D4-4DD8-B30F-22569B3624F3}" type="presParOf" srcId="{7219649D-1BDB-4246-8C41-1AF3C7ECA751}" destId="{0CE491CF-D230-4E6D-BA9D-81FCC49A67CE}" srcOrd="0" destOrd="0" presId="urn:microsoft.com/office/officeart/2005/8/layout/lProcess2"/>
    <dgm:cxn modelId="{D01650C5-5E93-4185-ADBB-BACCEAA9C9C2}" type="presParOf" srcId="{7219649D-1BDB-4246-8C41-1AF3C7ECA751}" destId="{40166058-DFCF-4836-89FE-9183A0D510A5}" srcOrd="1" destOrd="0" presId="urn:microsoft.com/office/officeart/2005/8/layout/lProcess2"/>
    <dgm:cxn modelId="{111F4D11-24E5-4B03-99D8-B27600328437}" type="presParOf" srcId="{7219649D-1BDB-4246-8C41-1AF3C7ECA751}" destId="{8CDC4535-ACE1-4899-A83A-85562F798FA8}" srcOrd="2" destOrd="0" presId="urn:microsoft.com/office/officeart/2005/8/layout/lProcess2"/>
    <dgm:cxn modelId="{22815E1C-0E29-48E3-A8D1-595641E96336}" type="presParOf" srcId="{8CDC4535-ACE1-4899-A83A-85562F798FA8}" destId="{E35FA715-30C3-4250-9F76-916CAAB3B64A}" srcOrd="0" destOrd="0" presId="urn:microsoft.com/office/officeart/2005/8/layout/lProcess2"/>
    <dgm:cxn modelId="{04A4F446-9FB7-4C80-A8A5-C62F4AA7C6C1}" type="presParOf" srcId="{E35FA715-30C3-4250-9F76-916CAAB3B64A}" destId="{1F0C8863-D9C2-42C1-A125-93629F12119B}" srcOrd="0" destOrd="0" presId="urn:microsoft.com/office/officeart/2005/8/layout/lProcess2"/>
    <dgm:cxn modelId="{CFA98AF1-CBC7-4D2B-BD11-C81D13401C52}" type="presParOf" srcId="{41D7697E-2231-411F-8D56-B24585FDF16C}" destId="{53AD89ED-CFD0-4295-82D8-0E22992AEC21}" srcOrd="1" destOrd="0" presId="urn:microsoft.com/office/officeart/2005/8/layout/lProcess2"/>
    <dgm:cxn modelId="{C4C8F57B-0941-4F2E-B526-850EA8553209}" type="presParOf" srcId="{41D7697E-2231-411F-8D56-B24585FDF16C}" destId="{6974C93E-E0C1-4236-B5E7-DB8DCC984266}" srcOrd="2" destOrd="0" presId="urn:microsoft.com/office/officeart/2005/8/layout/lProcess2"/>
    <dgm:cxn modelId="{137B8C72-FE3C-4E1F-A964-A2A938E75ADE}" type="presParOf" srcId="{6974C93E-E0C1-4236-B5E7-DB8DCC984266}" destId="{5AD47BE5-872F-4886-BDE3-0D241ED09EF1}" srcOrd="0" destOrd="0" presId="urn:microsoft.com/office/officeart/2005/8/layout/lProcess2"/>
    <dgm:cxn modelId="{2835BB9E-A703-474F-8C50-44AEA56E57D3}" type="presParOf" srcId="{6974C93E-E0C1-4236-B5E7-DB8DCC984266}" destId="{19C2339B-5C0E-47BB-AE50-74E855FCEB85}" srcOrd="1" destOrd="0" presId="urn:microsoft.com/office/officeart/2005/8/layout/lProcess2"/>
    <dgm:cxn modelId="{268083DB-2EDC-460E-A7B3-A3760C9676F5}" type="presParOf" srcId="{6974C93E-E0C1-4236-B5E7-DB8DCC984266}" destId="{60BFDCF3-9154-4D06-9670-9638A5647C35}" srcOrd="2" destOrd="0" presId="urn:microsoft.com/office/officeart/2005/8/layout/lProcess2"/>
    <dgm:cxn modelId="{86491E09-7F9A-41FD-96BF-A37979167B7C}" type="presParOf" srcId="{60BFDCF3-9154-4D06-9670-9638A5647C35}" destId="{08EC6937-FB10-46BA-A153-7841167C2289}" srcOrd="0" destOrd="0" presId="urn:microsoft.com/office/officeart/2005/8/layout/lProcess2"/>
    <dgm:cxn modelId="{B6367E85-E0B6-420C-876B-F24BC6BFC58D}" type="presParOf" srcId="{08EC6937-FB10-46BA-A153-7841167C2289}" destId="{61111EF8-F335-4A8C-9A5A-A6160CF6DC11}" srcOrd="0" destOrd="0" presId="urn:microsoft.com/office/officeart/2005/8/layout/lProcess2"/>
    <dgm:cxn modelId="{C045DEA5-BF97-4F04-9479-819BB4479D83}" type="presParOf" srcId="{41D7697E-2231-411F-8D56-B24585FDF16C}" destId="{47C9188B-823C-4DFB-A306-6034D3225C38}" srcOrd="3" destOrd="0" presId="urn:microsoft.com/office/officeart/2005/8/layout/lProcess2"/>
    <dgm:cxn modelId="{EDC87B3F-87B2-42FB-BAEF-FAFD6DF3F983}" type="presParOf" srcId="{41D7697E-2231-411F-8D56-B24585FDF16C}" destId="{F812C124-A06F-49C4-B9BF-0E200ED45070}" srcOrd="4" destOrd="0" presId="urn:microsoft.com/office/officeart/2005/8/layout/lProcess2"/>
    <dgm:cxn modelId="{1407B9B4-A9B6-4BF1-A507-E4E9DF22CC8E}" type="presParOf" srcId="{F812C124-A06F-49C4-B9BF-0E200ED45070}" destId="{E0CDD225-1793-4068-83CB-F7DDA4081889}" srcOrd="0" destOrd="0" presId="urn:microsoft.com/office/officeart/2005/8/layout/lProcess2"/>
    <dgm:cxn modelId="{753AD833-01A5-4F52-A031-6C23BF600783}" type="presParOf" srcId="{F812C124-A06F-49C4-B9BF-0E200ED45070}" destId="{20B741E1-92DA-4F69-9506-049B81E2EFAC}" srcOrd="1" destOrd="0" presId="urn:microsoft.com/office/officeart/2005/8/layout/lProcess2"/>
    <dgm:cxn modelId="{4961F736-D7BD-4CF3-850E-72C787F1A225}" type="presParOf" srcId="{F812C124-A06F-49C4-B9BF-0E200ED45070}" destId="{9F56DF13-BF11-4931-9AD8-251567E560A7}" srcOrd="2" destOrd="0" presId="urn:microsoft.com/office/officeart/2005/8/layout/lProcess2"/>
    <dgm:cxn modelId="{C8AE26A9-9F1C-4D47-85FF-0A5AE8011E9F}" type="presParOf" srcId="{9F56DF13-BF11-4931-9AD8-251567E560A7}" destId="{DD8F9E9D-E8EC-4BCF-99AD-25D601CD5C34}" srcOrd="0" destOrd="0" presId="urn:microsoft.com/office/officeart/2005/8/layout/lProcess2"/>
    <dgm:cxn modelId="{FC2F2293-27B8-4E74-BC40-6E991FF64F97}" type="presParOf" srcId="{DD8F9E9D-E8EC-4BCF-99AD-25D601CD5C34}" destId="{9BD587F5-056D-4FA4-A036-F2BA23A8E12B}" srcOrd="0" destOrd="0" presId="urn:microsoft.com/office/officeart/2005/8/layout/lProcess2"/>
    <dgm:cxn modelId="{88BBE234-5E1C-4395-BAD7-A43585192B0C}" type="presParOf" srcId="{DD8F9E9D-E8EC-4BCF-99AD-25D601CD5C34}" destId="{B80896CE-67F2-478F-BE25-169B7DC54080}" srcOrd="1" destOrd="0" presId="urn:microsoft.com/office/officeart/2005/8/layout/lProcess2"/>
    <dgm:cxn modelId="{943AD950-0009-4D89-9FB6-B7CFE8C2E94B}" type="presParOf" srcId="{DD8F9E9D-E8EC-4BCF-99AD-25D601CD5C34}" destId="{CD35C7D6-AABA-41CE-8DA6-71E08DFD0CBE}" srcOrd="2" destOrd="0" presId="urn:microsoft.com/office/officeart/2005/8/layout/lProcess2"/>
    <dgm:cxn modelId="{CBA02BC9-095C-41C3-94AC-3E395DBBDE90}" type="presParOf" srcId="{DD8F9E9D-E8EC-4BCF-99AD-25D601CD5C34}" destId="{50F5E2D9-CCE0-4FCD-B64F-B5176C718895}" srcOrd="3" destOrd="0" presId="urn:microsoft.com/office/officeart/2005/8/layout/lProcess2"/>
    <dgm:cxn modelId="{F6AE4769-CAA7-4A5A-B84F-A9C80E543594}" type="presParOf" srcId="{DD8F9E9D-E8EC-4BCF-99AD-25D601CD5C34}" destId="{A4D9866C-5F59-48DD-8365-1FE3C13D9EC5}" srcOrd="4" destOrd="0" presId="urn:microsoft.com/office/officeart/2005/8/layout/lProcess2"/>
    <dgm:cxn modelId="{7023ADC7-565F-46EE-BBA8-041882F546AC}" type="presParOf" srcId="{DD8F9E9D-E8EC-4BCF-99AD-25D601CD5C34}" destId="{29E3195F-495E-436F-B1B2-E71139B3C38E}" srcOrd="5" destOrd="0" presId="urn:microsoft.com/office/officeart/2005/8/layout/lProcess2"/>
    <dgm:cxn modelId="{CA4FD61A-0E0A-4579-9998-641F234383A0}" type="presParOf" srcId="{DD8F9E9D-E8EC-4BCF-99AD-25D601CD5C34}" destId="{D1A0F437-FCC6-4A87-87EF-6F50F65FED45}" srcOrd="6" destOrd="0" presId="urn:microsoft.com/office/officeart/2005/8/layout/lProcess2"/>
    <dgm:cxn modelId="{92BEE366-DFDD-4895-9E60-D78E66159724}" type="presParOf" srcId="{DD8F9E9D-E8EC-4BCF-99AD-25D601CD5C34}" destId="{DBF77D8A-E885-4B7A-A06F-A9E4210876AA}" srcOrd="7" destOrd="0" presId="urn:microsoft.com/office/officeart/2005/8/layout/lProcess2"/>
    <dgm:cxn modelId="{B1B2A0C1-093E-4154-9A28-DD6A7270195C}" type="presParOf" srcId="{DD8F9E9D-E8EC-4BCF-99AD-25D601CD5C34}" destId="{C2FBA9E8-7149-4D03-8438-FF9F7E2187F4}"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491CF-D230-4E6D-BA9D-81FCC49A67CE}">
      <dsp:nvSpPr>
        <dsp:cNvPr id="0" name=""/>
        <dsp:cNvSpPr/>
      </dsp:nvSpPr>
      <dsp:spPr>
        <a:xfrm>
          <a:off x="0" y="0"/>
          <a:ext cx="2358810" cy="338437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b="1" kern="1200" dirty="0">
              <a:latin typeface="Maiandra GD" panose="020E0502030308020204" pitchFamily="34" charset="0"/>
            </a:rPr>
            <a:t>Layanan</a:t>
          </a:r>
        </a:p>
      </dsp:txBody>
      <dsp:txXfrm>
        <a:off x="0" y="0"/>
        <a:ext cx="2358810" cy="1015312"/>
      </dsp:txXfrm>
    </dsp:sp>
    <dsp:sp modelId="{1F0C8863-D9C2-42C1-A125-93629F12119B}">
      <dsp:nvSpPr>
        <dsp:cNvPr id="0" name=""/>
        <dsp:cNvSpPr/>
      </dsp:nvSpPr>
      <dsp:spPr>
        <a:xfrm>
          <a:off x="236788" y="1015312"/>
          <a:ext cx="1887048" cy="21998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id-ID" sz="1800" b="1" kern="1200" dirty="0">
              <a:latin typeface="Maiandra GD" panose="020E0502030308020204" pitchFamily="34" charset="0"/>
            </a:rPr>
            <a:t>Memberikan manfaat yang dibutuhkan </a:t>
          </a:r>
          <a:r>
            <a:rPr lang="en-US" sz="1800" b="1" kern="1200" dirty="0" err="1">
              <a:latin typeface="Maiandra GD" panose="020E0502030308020204" pitchFamily="34" charset="0"/>
            </a:rPr>
            <a:t>pengguna</a:t>
          </a:r>
          <a:r>
            <a:rPr lang="en-US" sz="1800" b="1" kern="1200" dirty="0">
              <a:latin typeface="Maiandra GD" panose="020E0502030308020204" pitchFamily="34" charset="0"/>
            </a:rPr>
            <a:t> </a:t>
          </a:r>
          <a:r>
            <a:rPr lang="en-US" sz="1800" b="1" kern="1200" dirty="0" err="1">
              <a:latin typeface="Maiandra GD" panose="020E0502030308020204" pitchFamily="34" charset="0"/>
            </a:rPr>
            <a:t>pengadilan</a:t>
          </a:r>
          <a:endParaRPr lang="id-ID" sz="1800" b="1" kern="1200" dirty="0">
            <a:latin typeface="Maiandra GD" panose="020E0502030308020204" pitchFamily="34" charset="0"/>
          </a:endParaRPr>
        </a:p>
      </dsp:txBody>
      <dsp:txXfrm>
        <a:off x="292058" y="1070582"/>
        <a:ext cx="1776508" cy="2089304"/>
      </dsp:txXfrm>
    </dsp:sp>
    <dsp:sp modelId="{5AD47BE5-872F-4886-BDE3-0D241ED09EF1}">
      <dsp:nvSpPr>
        <dsp:cNvPr id="0" name=""/>
        <dsp:cNvSpPr/>
      </dsp:nvSpPr>
      <dsp:spPr>
        <a:xfrm>
          <a:off x="2548139" y="0"/>
          <a:ext cx="2358810" cy="338437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b="1" kern="1200" dirty="0">
              <a:latin typeface="Maiandra GD" panose="020E0502030308020204" pitchFamily="34" charset="0"/>
            </a:rPr>
            <a:t>Mengapa Layanan Penting </a:t>
          </a:r>
        </a:p>
      </dsp:txBody>
      <dsp:txXfrm>
        <a:off x="2548139" y="0"/>
        <a:ext cx="2358810" cy="1015312"/>
      </dsp:txXfrm>
    </dsp:sp>
    <dsp:sp modelId="{61111EF8-F335-4A8C-9A5A-A6160CF6DC11}">
      <dsp:nvSpPr>
        <dsp:cNvPr id="0" name=""/>
        <dsp:cNvSpPr/>
      </dsp:nvSpPr>
      <dsp:spPr>
        <a:xfrm>
          <a:off x="2772509" y="1015312"/>
          <a:ext cx="1887048" cy="2199844"/>
        </a:xfrm>
        <a:prstGeom prst="roundRect">
          <a:avLst>
            <a:gd name="adj" fmla="val 10000"/>
          </a:avLst>
        </a:prstGeom>
        <a:solidFill>
          <a:schemeClr val="accent3">
            <a:hueOff val="1106504"/>
            <a:satOff val="-910"/>
            <a:lumOff val="10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err="1">
              <a:latin typeface="Maiandra GD" panose="020E0502030308020204" pitchFamily="34" charset="0"/>
            </a:rPr>
            <a:t>Dalam</a:t>
          </a:r>
          <a:r>
            <a:rPr lang="en-US" sz="1800" b="1" kern="1200" dirty="0">
              <a:latin typeface="Maiandra GD" panose="020E0502030308020204" pitchFamily="34" charset="0"/>
            </a:rPr>
            <a:t> </a:t>
          </a:r>
          <a:r>
            <a:rPr lang="en-US" sz="1800" b="1" kern="1200" dirty="0" err="1">
              <a:latin typeface="Maiandra GD" panose="020E0502030308020204" pitchFamily="34" charset="0"/>
            </a:rPr>
            <a:t>rangka</a:t>
          </a:r>
          <a:r>
            <a:rPr lang="en-US" sz="1800" b="1" kern="1200" dirty="0">
              <a:latin typeface="Maiandra GD" panose="020E0502030308020204" pitchFamily="34" charset="0"/>
            </a:rPr>
            <a:t> </a:t>
          </a:r>
          <a:r>
            <a:rPr lang="en-US" sz="1800" b="1" kern="1200" dirty="0" err="1">
              <a:latin typeface="Maiandra GD" panose="020E0502030308020204" pitchFamily="34" charset="0"/>
            </a:rPr>
            <a:t>pelaksanaan</a:t>
          </a:r>
          <a:r>
            <a:rPr lang="en-US" sz="1800" b="1" kern="1200" dirty="0">
              <a:latin typeface="Maiandra GD" panose="020E0502030308020204" pitchFamily="34" charset="0"/>
            </a:rPr>
            <a:t> </a:t>
          </a:r>
          <a:r>
            <a:rPr lang="en-US" sz="1800" b="1" kern="1200" dirty="0" err="1">
              <a:latin typeface="Maiandra GD" panose="020E0502030308020204" pitchFamily="34" charset="0"/>
            </a:rPr>
            <a:t>ketentuan</a:t>
          </a:r>
          <a:r>
            <a:rPr lang="en-US" sz="1800" b="1" kern="1200" dirty="0">
              <a:latin typeface="Maiandra GD" panose="020E0502030308020204" pitchFamily="34" charset="0"/>
            </a:rPr>
            <a:t> </a:t>
          </a:r>
          <a:r>
            <a:rPr lang="en-US" sz="1800" b="1" kern="1200" dirty="0" err="1">
              <a:latin typeface="Maiandra GD" panose="020E0502030308020204" pitchFamily="34" charset="0"/>
            </a:rPr>
            <a:t>peraturan</a:t>
          </a:r>
          <a:r>
            <a:rPr lang="en-US" sz="1800" b="1" kern="1200" dirty="0">
              <a:latin typeface="Maiandra GD" panose="020E0502030308020204" pitchFamily="34" charset="0"/>
            </a:rPr>
            <a:t> </a:t>
          </a:r>
          <a:r>
            <a:rPr lang="en-US" sz="1800" b="1" kern="1200" dirty="0" err="1">
              <a:latin typeface="Maiandra GD" panose="020E0502030308020204" pitchFamily="34" charset="0"/>
            </a:rPr>
            <a:t>perundang</a:t>
          </a:r>
          <a:r>
            <a:rPr lang="en-US" sz="1800" b="1" kern="1200" dirty="0">
              <a:latin typeface="Maiandra GD" panose="020E0502030308020204" pitchFamily="34" charset="0"/>
            </a:rPr>
            <a:t>-     </a:t>
          </a:r>
          <a:r>
            <a:rPr lang="en-US" sz="1800" b="1" kern="1200" dirty="0" err="1">
              <a:latin typeface="Maiandra GD" panose="020E0502030308020204" pitchFamily="34" charset="0"/>
            </a:rPr>
            <a:t>undangan</a:t>
          </a:r>
          <a:r>
            <a:rPr lang="en-US" sz="1800" b="1" kern="1200" dirty="0">
              <a:latin typeface="Maiandra GD" panose="020E0502030308020204" pitchFamily="34" charset="0"/>
            </a:rPr>
            <a:t> </a:t>
          </a:r>
          <a:r>
            <a:rPr lang="en-US" sz="1800" b="1" kern="1200" dirty="0" err="1">
              <a:latin typeface="Maiandra GD" panose="020E0502030308020204" pitchFamily="34" charset="0"/>
            </a:rPr>
            <a:t>dalam</a:t>
          </a:r>
          <a:r>
            <a:rPr lang="en-US" sz="1800" b="1" kern="1200" dirty="0">
              <a:latin typeface="Maiandra GD" panose="020E0502030308020204" pitchFamily="34" charset="0"/>
            </a:rPr>
            <a:t> </a:t>
          </a:r>
          <a:r>
            <a:rPr lang="en-US" sz="1800" b="1" kern="1200" dirty="0" err="1">
              <a:latin typeface="Maiandra GD" panose="020E0502030308020204" pitchFamily="34" charset="0"/>
            </a:rPr>
            <a:t>hal</a:t>
          </a:r>
          <a:r>
            <a:rPr lang="en-US" sz="1800" b="1" kern="1200" dirty="0">
              <a:latin typeface="Maiandra GD" panose="020E0502030308020204" pitchFamily="34" charset="0"/>
            </a:rPr>
            <a:t> </a:t>
          </a:r>
          <a:r>
            <a:rPr lang="en-US" sz="1800" b="1" kern="1200" dirty="0" err="1">
              <a:latin typeface="Maiandra GD" panose="020E0502030308020204" pitchFamily="34" charset="0"/>
            </a:rPr>
            <a:t>pelayanan</a:t>
          </a:r>
          <a:r>
            <a:rPr lang="en-US" sz="1800" b="1" kern="1200" dirty="0">
              <a:latin typeface="Maiandra GD" panose="020E0502030308020204" pitchFamily="34" charset="0"/>
            </a:rPr>
            <a:t> </a:t>
          </a:r>
          <a:r>
            <a:rPr lang="en-US" sz="1800" b="1" kern="1200" dirty="0" err="1">
              <a:latin typeface="Maiandra GD" panose="020E0502030308020204" pitchFamily="34" charset="0"/>
            </a:rPr>
            <a:t>publik</a:t>
          </a:r>
          <a:endParaRPr lang="id-ID" sz="1800" b="1" kern="1200" dirty="0">
            <a:latin typeface="Maiandra GD" panose="020E0502030308020204" pitchFamily="34" charset="0"/>
          </a:endParaRPr>
        </a:p>
      </dsp:txBody>
      <dsp:txXfrm>
        <a:off x="2827779" y="1070582"/>
        <a:ext cx="1776508" cy="2089304"/>
      </dsp:txXfrm>
    </dsp:sp>
    <dsp:sp modelId="{E0CDD225-1793-4068-83CB-F7DDA4081889}">
      <dsp:nvSpPr>
        <dsp:cNvPr id="0" name=""/>
        <dsp:cNvSpPr/>
      </dsp:nvSpPr>
      <dsp:spPr>
        <a:xfrm>
          <a:off x="5072349" y="0"/>
          <a:ext cx="2358810" cy="338437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b="1" kern="1200" dirty="0">
              <a:latin typeface="Maiandra GD" panose="020E0502030308020204" pitchFamily="34" charset="0"/>
            </a:rPr>
            <a:t>Fokus Layanan</a:t>
          </a:r>
          <a:r>
            <a:rPr lang="en-US" sz="1800" b="1" kern="1200" dirty="0">
              <a:latin typeface="Maiandra GD" panose="020E0502030308020204" pitchFamily="34" charset="0"/>
            </a:rPr>
            <a:t> </a:t>
          </a:r>
        </a:p>
      </dsp:txBody>
      <dsp:txXfrm>
        <a:off x="5072349" y="0"/>
        <a:ext cx="2358810" cy="1015312"/>
      </dsp:txXfrm>
    </dsp:sp>
    <dsp:sp modelId="{9BD587F5-056D-4FA4-A036-F2BA23A8E12B}">
      <dsp:nvSpPr>
        <dsp:cNvPr id="0" name=""/>
        <dsp:cNvSpPr/>
      </dsp:nvSpPr>
      <dsp:spPr>
        <a:xfrm>
          <a:off x="5308230" y="1015953"/>
          <a:ext cx="1887048" cy="391525"/>
        </a:xfrm>
        <a:prstGeom prst="roundRect">
          <a:avLst>
            <a:gd name="adj" fmla="val 10000"/>
          </a:avLst>
        </a:prstGeom>
        <a:solidFill>
          <a:schemeClr val="accent3">
            <a:hueOff val="2213008"/>
            <a:satOff val="-1820"/>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err="1">
              <a:latin typeface="Maiandra GD" panose="020E0502030308020204" pitchFamily="34" charset="0"/>
            </a:rPr>
            <a:t>Cepat</a:t>
          </a:r>
          <a:endParaRPr lang="id-ID" sz="1800" b="1" kern="1200" dirty="0">
            <a:latin typeface="Maiandra GD" panose="020E0502030308020204" pitchFamily="34" charset="0"/>
          </a:endParaRPr>
        </a:p>
      </dsp:txBody>
      <dsp:txXfrm>
        <a:off x="5319697" y="1027420"/>
        <a:ext cx="1864114" cy="368591"/>
      </dsp:txXfrm>
    </dsp:sp>
    <dsp:sp modelId="{CD35C7D6-AABA-41CE-8DA6-71E08DFD0CBE}">
      <dsp:nvSpPr>
        <dsp:cNvPr id="0" name=""/>
        <dsp:cNvSpPr/>
      </dsp:nvSpPr>
      <dsp:spPr>
        <a:xfrm>
          <a:off x="5308230" y="1467712"/>
          <a:ext cx="1887048" cy="391525"/>
        </a:xfrm>
        <a:prstGeom prst="roundRect">
          <a:avLst>
            <a:gd name="adj" fmla="val 10000"/>
          </a:avLst>
        </a:prstGeom>
        <a:solidFill>
          <a:schemeClr val="accent3">
            <a:hueOff val="3319512"/>
            <a:satOff val="-2731"/>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err="1">
              <a:latin typeface="Maiandra GD" panose="020E0502030308020204" pitchFamily="34" charset="0"/>
            </a:rPr>
            <a:t>Akurat</a:t>
          </a:r>
          <a:endParaRPr lang="id-ID" sz="1800" b="1" kern="1200" dirty="0">
            <a:latin typeface="Maiandra GD" panose="020E0502030308020204" pitchFamily="34" charset="0"/>
          </a:endParaRPr>
        </a:p>
      </dsp:txBody>
      <dsp:txXfrm>
        <a:off x="5319697" y="1479179"/>
        <a:ext cx="1864114" cy="368591"/>
      </dsp:txXfrm>
    </dsp:sp>
    <dsp:sp modelId="{A4D9866C-5F59-48DD-8365-1FE3C13D9EC5}">
      <dsp:nvSpPr>
        <dsp:cNvPr id="0" name=""/>
        <dsp:cNvSpPr/>
      </dsp:nvSpPr>
      <dsp:spPr>
        <a:xfrm>
          <a:off x="5308230" y="1919472"/>
          <a:ext cx="1887048" cy="391525"/>
        </a:xfrm>
        <a:prstGeom prst="roundRect">
          <a:avLst>
            <a:gd name="adj" fmla="val 10000"/>
          </a:avLst>
        </a:prstGeom>
        <a:solidFill>
          <a:schemeClr val="accent3">
            <a:hueOff val="4426017"/>
            <a:satOff val="-3641"/>
            <a:lumOff val="4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err="1">
              <a:latin typeface="Maiandra GD" panose="020E0502030308020204" pitchFamily="34" charset="0"/>
            </a:rPr>
            <a:t>Aman</a:t>
          </a:r>
          <a:endParaRPr lang="id-ID" sz="1800" b="1" kern="1200" dirty="0">
            <a:latin typeface="Maiandra GD" panose="020E0502030308020204" pitchFamily="34" charset="0"/>
          </a:endParaRPr>
        </a:p>
      </dsp:txBody>
      <dsp:txXfrm>
        <a:off x="5319697" y="1930939"/>
        <a:ext cx="1864114" cy="368591"/>
      </dsp:txXfrm>
    </dsp:sp>
    <dsp:sp modelId="{D1A0F437-FCC6-4A87-87EF-6F50F65FED45}">
      <dsp:nvSpPr>
        <dsp:cNvPr id="0" name=""/>
        <dsp:cNvSpPr/>
      </dsp:nvSpPr>
      <dsp:spPr>
        <a:xfrm>
          <a:off x="5308230" y="2371232"/>
          <a:ext cx="1887048" cy="391525"/>
        </a:xfrm>
        <a:prstGeom prst="roundRect">
          <a:avLst>
            <a:gd name="adj" fmla="val 10000"/>
          </a:avLst>
        </a:prstGeom>
        <a:solidFill>
          <a:schemeClr val="accent3">
            <a:hueOff val="5532521"/>
            <a:satOff val="-4551"/>
            <a:lumOff val="5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a:latin typeface="Maiandra GD" panose="020E0502030308020204" pitchFamily="34" charset="0"/>
            </a:rPr>
            <a:t>Ramah</a:t>
          </a:r>
          <a:endParaRPr lang="id-ID" sz="1800" b="1" kern="1200" dirty="0">
            <a:latin typeface="Maiandra GD" panose="020E0502030308020204" pitchFamily="34" charset="0"/>
          </a:endParaRPr>
        </a:p>
      </dsp:txBody>
      <dsp:txXfrm>
        <a:off x="5319697" y="2382699"/>
        <a:ext cx="1864114" cy="368591"/>
      </dsp:txXfrm>
    </dsp:sp>
    <dsp:sp modelId="{C2FBA9E8-7149-4D03-8438-FF9F7E2187F4}">
      <dsp:nvSpPr>
        <dsp:cNvPr id="0" name=""/>
        <dsp:cNvSpPr/>
      </dsp:nvSpPr>
      <dsp:spPr>
        <a:xfrm>
          <a:off x="5308230" y="2822991"/>
          <a:ext cx="1887048" cy="391525"/>
        </a:xfrm>
        <a:prstGeom prst="roundRect">
          <a:avLst>
            <a:gd name="adj" fmla="val 10000"/>
          </a:avLst>
        </a:prstGeom>
        <a:solidFill>
          <a:schemeClr val="accent3">
            <a:hueOff val="6639025"/>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id-ID" sz="1800" b="1" kern="1200" dirty="0"/>
            <a:t> </a:t>
          </a:r>
          <a:r>
            <a:rPr lang="en-US" sz="1800" b="1" kern="1200" dirty="0" err="1">
              <a:latin typeface="Maiandra GD" panose="020E0502030308020204" pitchFamily="34" charset="0"/>
            </a:rPr>
            <a:t>Nyaman</a:t>
          </a:r>
          <a:endParaRPr lang="id-ID" sz="1800" b="1" kern="1200" dirty="0">
            <a:latin typeface="Maiandra GD" panose="020E0502030308020204" pitchFamily="34" charset="0"/>
          </a:endParaRPr>
        </a:p>
      </dsp:txBody>
      <dsp:txXfrm>
        <a:off x="5319697" y="2834458"/>
        <a:ext cx="1864114" cy="36859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8937534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0727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Shape 10"/>
          <p:cNvSpPr/>
          <p:nvPr/>
        </p:nvSpPr>
        <p:spPr>
          <a:xfrm>
            <a:off x="-11025" y="-11025"/>
            <a:ext cx="9144000" cy="5143500"/>
          </a:xfrm>
          <a:prstGeom prst="rect">
            <a:avLst/>
          </a:prstGeom>
          <a:solidFill>
            <a:srgbClr val="222222">
              <a:alpha val="64620"/>
            </a:srgbClr>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086350" y="-38100"/>
            <a:ext cx="4114800" cy="5219700"/>
          </a:xfrm>
          <a:custGeom>
            <a:avLst/>
            <a:gdLst/>
            <a:ahLst/>
            <a:cxnLst/>
            <a:rect l="0" t="0" r="0" b="0"/>
            <a:pathLst>
              <a:path w="164592" h="208788" extrusionOk="0">
                <a:moveTo>
                  <a:pt x="0" y="1524"/>
                </a:moveTo>
                <a:lnTo>
                  <a:pt x="107442" y="208788"/>
                </a:lnTo>
                <a:lnTo>
                  <a:pt x="164592" y="208788"/>
                </a:lnTo>
                <a:lnTo>
                  <a:pt x="164592" y="0"/>
                </a:lnTo>
                <a:close/>
              </a:path>
            </a:pathLst>
          </a:custGeom>
          <a:solidFill>
            <a:srgbClr val="FF8700">
              <a:alpha val="85380"/>
            </a:srgbClr>
          </a:solidFill>
          <a:ln>
            <a:noFill/>
          </a:ln>
        </p:spPr>
      </p:sp>
      <p:sp>
        <p:nvSpPr>
          <p:cNvPr id="12" name="Shape 12"/>
          <p:cNvSpPr/>
          <p:nvPr/>
        </p:nvSpPr>
        <p:spPr>
          <a:xfrm flipH="1">
            <a:off x="-418950" y="4394400"/>
            <a:ext cx="8172300" cy="749100"/>
          </a:xfrm>
          <a:prstGeom prst="parallelogram">
            <a:avLst>
              <a:gd name="adj" fmla="val 51542"/>
            </a:avLst>
          </a:prstGeom>
          <a:solidFill>
            <a:srgbClr val="FFFFFF">
              <a:alpha val="17690"/>
            </a:srgbClr>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 name="Shape 13"/>
          <p:cNvSpPr/>
          <p:nvPr/>
        </p:nvSpPr>
        <p:spPr>
          <a:xfrm flipH="1">
            <a:off x="1028474" y="4166400"/>
            <a:ext cx="8369700" cy="228000"/>
          </a:xfrm>
          <a:prstGeom prst="parallelogram">
            <a:avLst>
              <a:gd name="adj" fmla="val 51542"/>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1028475" y="0"/>
            <a:ext cx="5238600" cy="4020000"/>
          </a:xfrm>
          <a:prstGeom prst="rect">
            <a:avLst/>
          </a:prstGeom>
        </p:spPr>
        <p:txBody>
          <a:bodyPr lIns="91425" tIns="91425" rIns="91425" bIns="91425" anchor="b" anchorCtr="0"/>
          <a:lstStyle>
            <a:lvl1pPr lvl="0">
              <a:spcBef>
                <a:spcPts val="0"/>
              </a:spcBef>
              <a:buSzPct val="100000"/>
              <a:defRPr sz="5200"/>
            </a:lvl1pPr>
            <a:lvl2pPr lvl="1">
              <a:spcBef>
                <a:spcPts val="0"/>
              </a:spcBef>
              <a:buSzPct val="100000"/>
              <a:defRPr sz="5200"/>
            </a:lvl2pPr>
            <a:lvl3pPr lvl="2">
              <a:spcBef>
                <a:spcPts val="0"/>
              </a:spcBef>
              <a:buSzPct val="100000"/>
              <a:defRPr sz="5200"/>
            </a:lvl3pPr>
            <a:lvl4pPr lvl="3">
              <a:spcBef>
                <a:spcPts val="0"/>
              </a:spcBef>
              <a:buSzPct val="100000"/>
              <a:defRPr sz="5200"/>
            </a:lvl4pPr>
            <a:lvl5pPr lvl="4">
              <a:spcBef>
                <a:spcPts val="0"/>
              </a:spcBef>
              <a:buSzPct val="100000"/>
              <a:defRPr sz="5200"/>
            </a:lvl5pPr>
            <a:lvl6pPr lvl="5">
              <a:spcBef>
                <a:spcPts val="0"/>
              </a:spcBef>
              <a:buSzPct val="100000"/>
              <a:defRPr sz="5200"/>
            </a:lvl6pPr>
            <a:lvl7pPr lvl="6">
              <a:spcBef>
                <a:spcPts val="0"/>
              </a:spcBef>
              <a:buSzPct val="100000"/>
              <a:defRPr sz="5200"/>
            </a:lvl7pPr>
            <a:lvl8pPr lvl="7">
              <a:spcBef>
                <a:spcPts val="0"/>
              </a:spcBef>
              <a:buSzPct val="100000"/>
              <a:defRPr sz="5200"/>
            </a:lvl8pPr>
            <a:lvl9pPr lvl="8">
              <a:spcBef>
                <a:spcPts val="0"/>
              </a:spcBef>
              <a:buSzPct val="100000"/>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solidFill>
          <a:srgbClr val="FF8700"/>
        </a:solidFill>
        <a:effectLst/>
      </p:bgPr>
    </p:bg>
    <p:spTree>
      <p:nvGrpSpPr>
        <p:cNvPr id="1" name="Shape 15"/>
        <p:cNvGrpSpPr/>
        <p:nvPr/>
      </p:nvGrpSpPr>
      <p:grpSpPr>
        <a:xfrm>
          <a:off x="0" y="0"/>
          <a:ext cx="0" cy="0"/>
          <a:chOff x="0" y="0"/>
          <a:chExt cx="0" cy="0"/>
        </a:xfrm>
      </p:grpSpPr>
      <p:sp>
        <p:nvSpPr>
          <p:cNvPr id="16" name="Shape 16"/>
          <p:cNvSpPr/>
          <p:nvPr/>
        </p:nvSpPr>
        <p:spPr>
          <a:xfrm>
            <a:off x="5086350" y="-38100"/>
            <a:ext cx="4114800" cy="5219700"/>
          </a:xfrm>
          <a:custGeom>
            <a:avLst/>
            <a:gdLst/>
            <a:ahLst/>
            <a:cxnLst/>
            <a:rect l="0" t="0" r="0" b="0"/>
            <a:pathLst>
              <a:path w="164592" h="208788" extrusionOk="0">
                <a:moveTo>
                  <a:pt x="0" y="1524"/>
                </a:moveTo>
                <a:lnTo>
                  <a:pt x="107442" y="208788"/>
                </a:lnTo>
                <a:lnTo>
                  <a:pt x="164592" y="208788"/>
                </a:lnTo>
                <a:lnTo>
                  <a:pt x="164592" y="0"/>
                </a:lnTo>
                <a:close/>
              </a:path>
            </a:pathLst>
          </a:custGeom>
          <a:solidFill>
            <a:srgbClr val="FFFFFF">
              <a:alpha val="17690"/>
            </a:srgbClr>
          </a:solidFill>
          <a:ln>
            <a:noFill/>
          </a:ln>
        </p:spPr>
      </p:sp>
      <p:sp>
        <p:nvSpPr>
          <p:cNvPr id="17" name="Shape 17"/>
          <p:cNvSpPr/>
          <p:nvPr/>
        </p:nvSpPr>
        <p:spPr>
          <a:xfrm flipH="1">
            <a:off x="-418950" y="4394400"/>
            <a:ext cx="8172300" cy="749100"/>
          </a:xfrm>
          <a:prstGeom prst="parallelogram">
            <a:avLst>
              <a:gd name="adj" fmla="val 51542"/>
            </a:avLst>
          </a:prstGeom>
          <a:solidFill>
            <a:srgbClr val="FFFFFF"/>
          </a:solidFill>
          <a:ln>
            <a:noFill/>
          </a:ln>
        </p:spPr>
        <p:txBody>
          <a:bodyPr lIns="91425" tIns="91425" rIns="91425" bIns="91425" anchor="ctr" anchorCtr="0">
            <a:noAutofit/>
          </a:bodyPr>
          <a:lstStyle/>
          <a:p>
            <a:pPr lvl="0" rtl="0">
              <a:spcBef>
                <a:spcPts val="0"/>
              </a:spcBef>
              <a:buNone/>
            </a:pPr>
            <a:endParaRPr>
              <a:solidFill>
                <a:srgbClr val="434343"/>
              </a:solidFill>
            </a:endParaRPr>
          </a:p>
        </p:txBody>
      </p:sp>
      <p:sp>
        <p:nvSpPr>
          <p:cNvPr id="18" name="Shape 18"/>
          <p:cNvSpPr/>
          <p:nvPr/>
        </p:nvSpPr>
        <p:spPr>
          <a:xfrm flipH="1">
            <a:off x="1028474" y="4166400"/>
            <a:ext cx="8369700" cy="2280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19" name="Shape 19"/>
          <p:cNvSpPr txBox="1">
            <a:spLocks noGrp="1"/>
          </p:cNvSpPr>
          <p:nvPr>
            <p:ph type="ctrTitle"/>
          </p:nvPr>
        </p:nvSpPr>
        <p:spPr>
          <a:xfrm>
            <a:off x="1028475" y="2345350"/>
            <a:ext cx="5220000" cy="1159800"/>
          </a:xfrm>
          <a:prstGeom prst="rect">
            <a:avLst/>
          </a:prstGeom>
        </p:spPr>
        <p:txBody>
          <a:bodyPr lIns="91425" tIns="91425" rIns="91425" bIns="91425" anchor="b"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20" name="Shape 20"/>
          <p:cNvSpPr txBox="1">
            <a:spLocks noGrp="1"/>
          </p:cNvSpPr>
          <p:nvPr>
            <p:ph type="subTitle" idx="1"/>
          </p:nvPr>
        </p:nvSpPr>
        <p:spPr>
          <a:xfrm>
            <a:off x="1028475" y="3449650"/>
            <a:ext cx="5220000" cy="570000"/>
          </a:xfrm>
          <a:prstGeom prst="rect">
            <a:avLst/>
          </a:prstGeom>
        </p:spPr>
        <p:txBody>
          <a:bodyPr lIns="91425" tIns="91425" rIns="91425" bIns="91425" anchor="t" anchorCtr="0"/>
          <a:lstStyle>
            <a:lvl1pPr lvl="0" rtl="0">
              <a:spcBef>
                <a:spcPts val="0"/>
              </a:spcBef>
              <a:buClr>
                <a:srgbClr val="222222"/>
              </a:buClr>
              <a:buSzPct val="100000"/>
              <a:buNone/>
              <a:defRPr sz="2400"/>
            </a:lvl1pPr>
            <a:lvl2pPr lvl="1" rtl="0">
              <a:spcBef>
                <a:spcPts val="0"/>
              </a:spcBef>
              <a:buClr>
                <a:srgbClr val="222222"/>
              </a:buClr>
              <a:buNone/>
              <a:defRPr/>
            </a:lvl2pPr>
            <a:lvl3pPr lvl="2" rtl="0">
              <a:spcBef>
                <a:spcPts val="0"/>
              </a:spcBef>
              <a:buClr>
                <a:srgbClr val="222222"/>
              </a:buClr>
              <a:buNone/>
              <a:defRPr/>
            </a:lvl3pPr>
            <a:lvl4pPr lvl="3" rtl="0">
              <a:spcBef>
                <a:spcPts val="0"/>
              </a:spcBef>
              <a:buClr>
                <a:srgbClr val="222222"/>
              </a:buClr>
              <a:buSzPct val="100000"/>
              <a:buNone/>
              <a:defRPr sz="2400"/>
            </a:lvl4pPr>
            <a:lvl5pPr lvl="4" rtl="0">
              <a:spcBef>
                <a:spcPts val="0"/>
              </a:spcBef>
              <a:buClr>
                <a:srgbClr val="222222"/>
              </a:buClr>
              <a:buSzPct val="100000"/>
              <a:buNone/>
              <a:defRPr sz="2400"/>
            </a:lvl5pPr>
            <a:lvl6pPr lvl="5" rtl="0">
              <a:spcBef>
                <a:spcPts val="0"/>
              </a:spcBef>
              <a:buClr>
                <a:srgbClr val="222222"/>
              </a:buClr>
              <a:buSzPct val="100000"/>
              <a:buNone/>
              <a:defRPr sz="2400"/>
            </a:lvl6pPr>
            <a:lvl7pPr lvl="6" rtl="0">
              <a:spcBef>
                <a:spcPts val="0"/>
              </a:spcBef>
              <a:buClr>
                <a:srgbClr val="222222"/>
              </a:buClr>
              <a:buSzPct val="100000"/>
              <a:buNone/>
              <a:defRPr sz="2400"/>
            </a:lvl7pPr>
            <a:lvl8pPr lvl="7" rtl="0">
              <a:spcBef>
                <a:spcPts val="0"/>
              </a:spcBef>
              <a:buClr>
                <a:srgbClr val="222222"/>
              </a:buClr>
              <a:buSzPct val="100000"/>
              <a:buNone/>
              <a:defRPr sz="2400"/>
            </a:lvl8pPr>
            <a:lvl9pPr lvl="8" rtl="0">
              <a:spcBef>
                <a:spcPts val="0"/>
              </a:spcBef>
              <a:buClr>
                <a:srgbClr val="222222"/>
              </a:buClr>
              <a:buSzPct val="1000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1"/>
        <p:cNvGrpSpPr/>
        <p:nvPr/>
      </p:nvGrpSpPr>
      <p:grpSpPr>
        <a:xfrm>
          <a:off x="0" y="0"/>
          <a:ext cx="0" cy="0"/>
          <a:chOff x="0" y="0"/>
          <a:chExt cx="0" cy="0"/>
        </a:xfrm>
      </p:grpSpPr>
      <p:sp>
        <p:nvSpPr>
          <p:cNvPr id="22" name="Shape 22"/>
          <p:cNvSpPr/>
          <p:nvPr/>
        </p:nvSpPr>
        <p:spPr>
          <a:xfrm>
            <a:off x="-44050" y="-38100"/>
            <a:ext cx="4139800" cy="5192625"/>
          </a:xfrm>
          <a:custGeom>
            <a:avLst/>
            <a:gdLst/>
            <a:ahLst/>
            <a:cxnLst/>
            <a:rect l="0" t="0" r="0" b="0"/>
            <a:pathLst>
              <a:path w="165592" h="207705" extrusionOk="0">
                <a:moveTo>
                  <a:pt x="165592" y="207264"/>
                </a:moveTo>
                <a:lnTo>
                  <a:pt x="58150" y="0"/>
                </a:lnTo>
                <a:lnTo>
                  <a:pt x="0" y="643"/>
                </a:lnTo>
                <a:lnTo>
                  <a:pt x="881" y="207705"/>
                </a:lnTo>
                <a:close/>
              </a:path>
            </a:pathLst>
          </a:custGeom>
          <a:solidFill>
            <a:srgbClr val="F3F3F3"/>
          </a:solidFill>
          <a:ln>
            <a:noFill/>
          </a:ln>
        </p:spPr>
      </p:sp>
      <p:sp>
        <p:nvSpPr>
          <p:cNvPr id="23" name="Shape 23"/>
          <p:cNvSpPr/>
          <p:nvPr/>
        </p:nvSpPr>
        <p:spPr>
          <a:xfrm flipH="1">
            <a:off x="-647600" y="-14750"/>
            <a:ext cx="24819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24" name="Shape 24"/>
          <p:cNvSpPr txBox="1">
            <a:spLocks noGrp="1"/>
          </p:cNvSpPr>
          <p:nvPr>
            <p:ph type="body" idx="1"/>
          </p:nvPr>
        </p:nvSpPr>
        <p:spPr>
          <a:xfrm>
            <a:off x="990375" y="1021950"/>
            <a:ext cx="7343100" cy="3372600"/>
          </a:xfrm>
          <a:prstGeom prst="rect">
            <a:avLst/>
          </a:prstGeom>
        </p:spPr>
        <p:txBody>
          <a:bodyPr lIns="91425" tIns="91425" rIns="91425" bIns="91425" anchor="ctr" anchorCtr="0"/>
          <a:lstStyle>
            <a:lvl1pPr lvl="0" rtl="0">
              <a:spcBef>
                <a:spcPts val="0"/>
              </a:spcBef>
              <a:buSzPct val="100000"/>
              <a:buChar char="●"/>
              <a:defRPr sz="3600" i="1"/>
            </a:lvl1pPr>
            <a:lvl2pPr lvl="1" rtl="0">
              <a:spcBef>
                <a:spcPts val="0"/>
              </a:spcBef>
              <a:buSzPct val="100000"/>
              <a:buChar char="○"/>
              <a:defRPr sz="3600" i="1"/>
            </a:lvl2pPr>
            <a:lvl3pPr lvl="2" rtl="0">
              <a:spcBef>
                <a:spcPts val="0"/>
              </a:spcBef>
              <a:buSzPct val="100000"/>
              <a:buChar char="■"/>
              <a:defRPr sz="3600" i="1"/>
            </a:lvl3pPr>
            <a:lvl4pPr lvl="3" rtl="0">
              <a:spcBef>
                <a:spcPts val="0"/>
              </a:spcBef>
              <a:buSzPct val="100000"/>
              <a:buChar char="●"/>
              <a:defRPr sz="3600" i="1"/>
            </a:lvl4pPr>
            <a:lvl5pPr lvl="4" rtl="0">
              <a:spcBef>
                <a:spcPts val="0"/>
              </a:spcBef>
              <a:buSzPct val="100000"/>
              <a:buChar char="○"/>
              <a:defRPr sz="3600" i="1"/>
            </a:lvl5pPr>
            <a:lvl6pPr lvl="5" rtl="0">
              <a:spcBef>
                <a:spcPts val="0"/>
              </a:spcBef>
              <a:buSzPct val="100000"/>
              <a:buChar char="■"/>
              <a:defRPr sz="3600" i="1"/>
            </a:lvl6pPr>
            <a:lvl7pPr lvl="6" rtl="0">
              <a:spcBef>
                <a:spcPts val="0"/>
              </a:spcBef>
              <a:buSzPct val="100000"/>
              <a:buChar char="●"/>
              <a:defRPr sz="3600" i="1"/>
            </a:lvl7pPr>
            <a:lvl8pPr lvl="7" rtl="0">
              <a:spcBef>
                <a:spcPts val="0"/>
              </a:spcBef>
              <a:buSzPct val="100000"/>
              <a:buChar char="○"/>
              <a:defRPr sz="3600" i="1"/>
            </a:lvl8pPr>
            <a:lvl9pPr lvl="8">
              <a:spcBef>
                <a:spcPts val="0"/>
              </a:spcBef>
              <a:buSzPct val="100000"/>
              <a:buChar char="■"/>
              <a:defRPr sz="3600" i="1"/>
            </a:lvl9pPr>
          </a:lstStyle>
          <a:p>
            <a:endParaRPr/>
          </a:p>
        </p:txBody>
      </p:sp>
      <p:sp>
        <p:nvSpPr>
          <p:cNvPr id="25" name="Shape 25"/>
          <p:cNvSpPr txBox="1"/>
          <p:nvPr/>
        </p:nvSpPr>
        <p:spPr>
          <a:xfrm>
            <a:off x="-121150" y="-271850"/>
            <a:ext cx="1955700" cy="653700"/>
          </a:xfrm>
          <a:prstGeom prst="rect">
            <a:avLst/>
          </a:prstGeom>
          <a:noFill/>
          <a:ln>
            <a:noFill/>
          </a:ln>
        </p:spPr>
        <p:txBody>
          <a:bodyPr lIns="91425" tIns="91425" rIns="91425" bIns="91425" anchor="t" anchorCtr="0">
            <a:noAutofit/>
          </a:bodyPr>
          <a:lstStyle/>
          <a:p>
            <a:pPr lvl="0" algn="ctr">
              <a:spcBef>
                <a:spcPts val="0"/>
              </a:spcBef>
              <a:buNone/>
            </a:pPr>
            <a:r>
              <a:rPr lang="en" sz="15000">
                <a:solidFill>
                  <a:srgbClr val="FFFFFF"/>
                </a:solidFill>
                <a:latin typeface="Dosis"/>
                <a:ea typeface="Dosis"/>
                <a:cs typeface="Dosis"/>
                <a:sym typeface="Dosis"/>
              </a:rPr>
              <a:t>“</a:t>
            </a:r>
          </a:p>
        </p:txBody>
      </p:sp>
      <p:sp>
        <p:nvSpPr>
          <p:cNvPr id="26" name="Shape 26"/>
          <p:cNvSpPr/>
          <p:nvPr/>
        </p:nvSpPr>
        <p:spPr>
          <a:xfrm flipH="1">
            <a:off x="1440947" y="-14750"/>
            <a:ext cx="745800" cy="7491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flipH="1">
            <a:off x="6957298" y="4394650"/>
            <a:ext cx="2643900" cy="7491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28" name="Shape 28"/>
          <p:cNvSpPr txBox="1"/>
          <p:nvPr/>
        </p:nvSpPr>
        <p:spPr>
          <a:xfrm>
            <a:off x="6957475" y="4137550"/>
            <a:ext cx="2186400" cy="653700"/>
          </a:xfrm>
          <a:prstGeom prst="rect">
            <a:avLst/>
          </a:prstGeom>
          <a:noFill/>
          <a:ln>
            <a:noFill/>
          </a:ln>
        </p:spPr>
        <p:txBody>
          <a:bodyPr lIns="91425" tIns="91425" rIns="91425" bIns="91425" anchor="t" anchorCtr="0">
            <a:noAutofit/>
          </a:bodyPr>
          <a:lstStyle/>
          <a:p>
            <a:pPr lvl="0" algn="ctr" rtl="0">
              <a:spcBef>
                <a:spcPts val="0"/>
              </a:spcBef>
              <a:buNone/>
            </a:pPr>
            <a:r>
              <a:rPr lang="en" sz="15000">
                <a:solidFill>
                  <a:srgbClr val="FFFFFF"/>
                </a:solidFill>
                <a:latin typeface="Dosis"/>
                <a:ea typeface="Dosis"/>
                <a:cs typeface="Dosis"/>
                <a:sym typeface="Dosis"/>
              </a:rPr>
              <a:t>”</a:t>
            </a:r>
          </a:p>
        </p:txBody>
      </p:sp>
      <p:sp>
        <p:nvSpPr>
          <p:cNvPr id="29" name="Shape 29"/>
          <p:cNvSpPr/>
          <p:nvPr/>
        </p:nvSpPr>
        <p:spPr>
          <a:xfrm flipH="1">
            <a:off x="6626547" y="4394650"/>
            <a:ext cx="7458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42" name="Shape 42"/>
          <p:cNvSpPr/>
          <p:nvPr/>
        </p:nvSpPr>
        <p:spPr>
          <a:xfrm flipH="1">
            <a:off x="-903537" y="-17561"/>
            <a:ext cx="17592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flipH="1">
            <a:off x="472133" y="-9525"/>
            <a:ext cx="518400" cy="749100"/>
          </a:xfrm>
          <a:prstGeom prst="parallelogram">
            <a:avLst>
              <a:gd name="adj" fmla="val 75009"/>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flipH="1">
            <a:off x="742953" y="272850"/>
            <a:ext cx="75057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flipH="1">
            <a:off x="7861618" y="272850"/>
            <a:ext cx="1759200" cy="7491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flipH="1">
            <a:off x="990374" y="4925850"/>
            <a:ext cx="8369700" cy="2280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title"/>
          </p:nvPr>
        </p:nvSpPr>
        <p:spPr>
          <a:xfrm>
            <a:off x="1101386" y="272850"/>
            <a:ext cx="7574400" cy="749100"/>
          </a:xfrm>
          <a:prstGeom prst="rect">
            <a:avLst/>
          </a:prstGeom>
        </p:spPr>
        <p:txBody>
          <a:bodyPr lIns="91425" tIns="91425" rIns="91425" bIns="91425" anchor="ctr" anchorCtr="0"/>
          <a:lstStyle>
            <a:lvl1pPr lvl="0">
              <a:spcBef>
                <a:spcPts val="0"/>
              </a:spcBef>
              <a:buSzPct val="100000"/>
              <a:defRPr sz="2400" b="0"/>
            </a:lvl1pPr>
            <a:lvl2pPr lvl="1">
              <a:spcBef>
                <a:spcPts val="0"/>
              </a:spcBef>
              <a:buSzPct val="100000"/>
              <a:defRPr sz="2400" b="0"/>
            </a:lvl2pPr>
            <a:lvl3pPr lvl="2">
              <a:spcBef>
                <a:spcPts val="0"/>
              </a:spcBef>
              <a:buSzPct val="100000"/>
              <a:defRPr sz="2400" b="0"/>
            </a:lvl3pPr>
            <a:lvl4pPr lvl="3">
              <a:spcBef>
                <a:spcPts val="0"/>
              </a:spcBef>
              <a:buSzPct val="100000"/>
              <a:defRPr sz="2400" b="0"/>
            </a:lvl4pPr>
            <a:lvl5pPr lvl="4">
              <a:spcBef>
                <a:spcPts val="0"/>
              </a:spcBef>
              <a:buSzPct val="100000"/>
              <a:defRPr sz="2400" b="0"/>
            </a:lvl5pPr>
            <a:lvl6pPr lvl="5">
              <a:spcBef>
                <a:spcPts val="0"/>
              </a:spcBef>
              <a:buSzPct val="100000"/>
              <a:defRPr sz="2400" b="0"/>
            </a:lvl6pPr>
            <a:lvl7pPr lvl="6">
              <a:spcBef>
                <a:spcPts val="0"/>
              </a:spcBef>
              <a:buSzPct val="100000"/>
              <a:defRPr sz="2400" b="0"/>
            </a:lvl7pPr>
            <a:lvl8pPr lvl="7">
              <a:spcBef>
                <a:spcPts val="0"/>
              </a:spcBef>
              <a:buSzPct val="100000"/>
              <a:defRPr sz="2400" b="0"/>
            </a:lvl8pPr>
            <a:lvl9pPr lvl="8">
              <a:spcBef>
                <a:spcPts val="0"/>
              </a:spcBef>
              <a:buSzPct val="100000"/>
              <a:defRPr sz="2400" b="0"/>
            </a:lvl9pPr>
          </a:lstStyle>
          <a:p>
            <a:endParaRPr/>
          </a:p>
        </p:txBody>
      </p:sp>
      <p:sp>
        <p:nvSpPr>
          <p:cNvPr id="48" name="Shape 48"/>
          <p:cNvSpPr txBox="1">
            <a:spLocks noGrp="1"/>
          </p:cNvSpPr>
          <p:nvPr>
            <p:ph type="body" idx="1"/>
          </p:nvPr>
        </p:nvSpPr>
        <p:spPr>
          <a:xfrm>
            <a:off x="1101375" y="1311550"/>
            <a:ext cx="3681900" cy="3537900"/>
          </a:xfrm>
          <a:prstGeom prst="rect">
            <a:avLst/>
          </a:prstGeom>
        </p:spPr>
        <p:txBody>
          <a:bodyPr lIns="91425" tIns="91425" rIns="91425" bIns="91425" anchor="t" anchorCtr="0"/>
          <a:lstStyle>
            <a:lvl1pPr lvl="0">
              <a:spcBef>
                <a:spcPts val="0"/>
              </a:spcBef>
              <a:buSzPct val="100000"/>
              <a:buChar char="●"/>
              <a:defRPr sz="2600"/>
            </a:lvl1pPr>
            <a:lvl2pPr lvl="1">
              <a:spcBef>
                <a:spcPts val="0"/>
              </a:spcBef>
              <a:buSzPct val="100000"/>
              <a:buChar char="○"/>
              <a:defRPr sz="2600"/>
            </a:lvl2pPr>
            <a:lvl3pPr lvl="2">
              <a:spcBef>
                <a:spcPts val="0"/>
              </a:spcBef>
              <a:buSzPct val="100000"/>
              <a:buChar char="■"/>
              <a:defRPr sz="2600"/>
            </a:lvl3pPr>
            <a:lvl4pPr lvl="3">
              <a:spcBef>
                <a:spcPts val="0"/>
              </a:spcBef>
              <a:buSzPct val="100000"/>
              <a:buChar char="●"/>
              <a:defRPr sz="2600"/>
            </a:lvl4pPr>
            <a:lvl5pPr lvl="4">
              <a:spcBef>
                <a:spcPts val="0"/>
              </a:spcBef>
              <a:buSzPct val="100000"/>
              <a:buChar char="○"/>
              <a:defRPr sz="2600"/>
            </a:lvl5pPr>
            <a:lvl6pPr lvl="5">
              <a:spcBef>
                <a:spcPts val="0"/>
              </a:spcBef>
              <a:buSzPct val="100000"/>
              <a:buChar char="■"/>
              <a:defRPr sz="2600"/>
            </a:lvl6pPr>
            <a:lvl7pPr lvl="6">
              <a:spcBef>
                <a:spcPts val="0"/>
              </a:spcBef>
              <a:buSzPct val="100000"/>
              <a:buChar char="●"/>
              <a:defRPr sz="2600"/>
            </a:lvl7pPr>
            <a:lvl8pPr lvl="7">
              <a:spcBef>
                <a:spcPts val="0"/>
              </a:spcBef>
              <a:buSzPct val="100000"/>
              <a:buChar char="○"/>
              <a:defRPr sz="2600"/>
            </a:lvl8pPr>
            <a:lvl9pPr lvl="8">
              <a:spcBef>
                <a:spcPts val="0"/>
              </a:spcBef>
              <a:buSzPct val="100000"/>
              <a:buChar char="■"/>
              <a:defRPr sz="2600"/>
            </a:lvl9pPr>
          </a:lstStyle>
          <a:p>
            <a:endParaRPr/>
          </a:p>
        </p:txBody>
      </p:sp>
      <p:sp>
        <p:nvSpPr>
          <p:cNvPr id="49" name="Shape 49"/>
          <p:cNvSpPr txBox="1">
            <a:spLocks noGrp="1"/>
          </p:cNvSpPr>
          <p:nvPr>
            <p:ph type="body" idx="2"/>
          </p:nvPr>
        </p:nvSpPr>
        <p:spPr>
          <a:xfrm>
            <a:off x="5004949" y="1311550"/>
            <a:ext cx="3681900" cy="3537900"/>
          </a:xfrm>
          <a:prstGeom prst="rect">
            <a:avLst/>
          </a:prstGeom>
        </p:spPr>
        <p:txBody>
          <a:bodyPr lIns="91425" tIns="91425" rIns="91425" bIns="91425" anchor="t" anchorCtr="0"/>
          <a:lstStyle>
            <a:lvl1pPr lvl="0">
              <a:spcBef>
                <a:spcPts val="0"/>
              </a:spcBef>
              <a:buSzPct val="100000"/>
              <a:buChar char="●"/>
              <a:defRPr sz="2600"/>
            </a:lvl1pPr>
            <a:lvl2pPr lvl="1">
              <a:spcBef>
                <a:spcPts val="0"/>
              </a:spcBef>
              <a:buSzPct val="100000"/>
              <a:buChar char="○"/>
              <a:defRPr sz="2600"/>
            </a:lvl2pPr>
            <a:lvl3pPr lvl="2">
              <a:spcBef>
                <a:spcPts val="0"/>
              </a:spcBef>
              <a:buSzPct val="100000"/>
              <a:buChar char="■"/>
              <a:defRPr sz="2600"/>
            </a:lvl3pPr>
            <a:lvl4pPr lvl="3">
              <a:spcBef>
                <a:spcPts val="0"/>
              </a:spcBef>
              <a:buSzPct val="100000"/>
              <a:buChar char="●"/>
              <a:defRPr sz="2600"/>
            </a:lvl4pPr>
            <a:lvl5pPr lvl="4">
              <a:spcBef>
                <a:spcPts val="0"/>
              </a:spcBef>
              <a:buSzPct val="100000"/>
              <a:buChar char="○"/>
              <a:defRPr sz="2600"/>
            </a:lvl5pPr>
            <a:lvl6pPr lvl="5">
              <a:spcBef>
                <a:spcPts val="0"/>
              </a:spcBef>
              <a:buSzPct val="100000"/>
              <a:buChar char="■"/>
              <a:defRPr sz="2600"/>
            </a:lvl6pPr>
            <a:lvl7pPr lvl="6">
              <a:spcBef>
                <a:spcPts val="0"/>
              </a:spcBef>
              <a:buSzPct val="100000"/>
              <a:buChar char="●"/>
              <a:defRPr sz="2600"/>
            </a:lvl7pPr>
            <a:lvl8pPr lvl="7">
              <a:spcBef>
                <a:spcPts val="0"/>
              </a:spcBef>
              <a:buSzPct val="100000"/>
              <a:buChar char="○"/>
              <a:defRPr sz="2600"/>
            </a:lvl8pPr>
            <a:lvl9pPr lvl="8">
              <a:spcBef>
                <a:spcPts val="0"/>
              </a:spcBef>
              <a:buSzPct val="100000"/>
              <a:buChar char="■"/>
              <a:defRPr sz="2600"/>
            </a:lvl9pPr>
          </a:lstStyle>
          <a:p>
            <a:endParaRPr/>
          </a:p>
        </p:txBody>
      </p:sp>
      <p:sp>
        <p:nvSpPr>
          <p:cNvPr id="50" name="Shape 50"/>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3"/>
        <p:cNvGrpSpPr/>
        <p:nvPr/>
      </p:nvGrpSpPr>
      <p:grpSpPr>
        <a:xfrm>
          <a:off x="0" y="0"/>
          <a:ext cx="0" cy="0"/>
          <a:chOff x="0" y="0"/>
          <a:chExt cx="0" cy="0"/>
        </a:xfrm>
      </p:grpSpPr>
      <p:sp>
        <p:nvSpPr>
          <p:cNvPr id="64" name="Shape 64"/>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65" name="Shape 65"/>
          <p:cNvSpPr/>
          <p:nvPr/>
        </p:nvSpPr>
        <p:spPr>
          <a:xfrm flipH="1">
            <a:off x="-903537" y="-17561"/>
            <a:ext cx="17592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flipH="1">
            <a:off x="472133" y="-9525"/>
            <a:ext cx="518400" cy="749100"/>
          </a:xfrm>
          <a:prstGeom prst="parallelogram">
            <a:avLst>
              <a:gd name="adj" fmla="val 75009"/>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flipH="1">
            <a:off x="742953" y="272850"/>
            <a:ext cx="75057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flipH="1">
            <a:off x="7861618" y="272850"/>
            <a:ext cx="1759200" cy="7491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flipH="1">
            <a:off x="990374" y="4925850"/>
            <a:ext cx="8369700" cy="2280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70" name="Shape 70"/>
          <p:cNvSpPr txBox="1">
            <a:spLocks noGrp="1"/>
          </p:cNvSpPr>
          <p:nvPr>
            <p:ph type="title"/>
          </p:nvPr>
        </p:nvSpPr>
        <p:spPr>
          <a:xfrm>
            <a:off x="1104900" y="276075"/>
            <a:ext cx="6724500" cy="749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1" name="Shape 71"/>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Image background">
    <p:spTree>
      <p:nvGrpSpPr>
        <p:cNvPr id="1" name="Shape 72"/>
        <p:cNvGrpSpPr/>
        <p:nvPr/>
      </p:nvGrpSpPr>
      <p:grpSpPr>
        <a:xfrm>
          <a:off x="0" y="0"/>
          <a:ext cx="0" cy="0"/>
          <a:chOff x="0" y="0"/>
          <a:chExt cx="0" cy="0"/>
        </a:xfrm>
      </p:grpSpPr>
      <p:sp>
        <p:nvSpPr>
          <p:cNvPr id="73" name="Shape 73"/>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FFFFF">
              <a:alpha val="17690"/>
            </a:srgbClr>
          </a:solidFill>
          <a:ln>
            <a:noFill/>
          </a:ln>
        </p:spPr>
      </p:sp>
      <p:sp>
        <p:nvSpPr>
          <p:cNvPr id="74" name="Shape 74"/>
          <p:cNvSpPr/>
          <p:nvPr/>
        </p:nvSpPr>
        <p:spPr>
          <a:xfrm flipH="1">
            <a:off x="-903537" y="-17561"/>
            <a:ext cx="17592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flipH="1">
            <a:off x="472133" y="-9525"/>
            <a:ext cx="518400" cy="749100"/>
          </a:xfrm>
          <a:prstGeom prst="parallelogram">
            <a:avLst>
              <a:gd name="adj" fmla="val 75009"/>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flipH="1">
            <a:off x="742953" y="272850"/>
            <a:ext cx="7505700" cy="749100"/>
          </a:xfrm>
          <a:prstGeom prst="parallelogram">
            <a:avLst>
              <a:gd name="adj" fmla="val 51542"/>
            </a:avLst>
          </a:prstGeom>
          <a:solidFill>
            <a:srgbClr val="222222">
              <a:alpha val="64620"/>
            </a:srgbClr>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flipH="1">
            <a:off x="7861618" y="272850"/>
            <a:ext cx="1759200" cy="7491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flipH="1">
            <a:off x="990374" y="4925850"/>
            <a:ext cx="8369700" cy="2280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79" name="Shape 79"/>
          <p:cNvSpPr txBox="1">
            <a:spLocks noGrp="1"/>
          </p:cNvSpPr>
          <p:nvPr>
            <p:ph type="title"/>
          </p:nvPr>
        </p:nvSpPr>
        <p:spPr>
          <a:xfrm>
            <a:off x="1104900" y="276075"/>
            <a:ext cx="6724500" cy="7491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 name="Shape 80"/>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9"/>
        <p:cNvGrpSpPr/>
        <p:nvPr/>
      </p:nvGrpSpPr>
      <p:grpSpPr>
        <a:xfrm>
          <a:off x="0" y="0"/>
          <a:ext cx="0" cy="0"/>
          <a:chOff x="0" y="0"/>
          <a:chExt cx="0" cy="0"/>
        </a:xfrm>
      </p:grpSpPr>
      <p:sp>
        <p:nvSpPr>
          <p:cNvPr id="90" name="Shape 90"/>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91" name="Shape 91"/>
          <p:cNvSpPr/>
          <p:nvPr/>
        </p:nvSpPr>
        <p:spPr>
          <a:xfrm flipH="1">
            <a:off x="-903537" y="-17561"/>
            <a:ext cx="17592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flipH="1">
            <a:off x="472133" y="-9525"/>
            <a:ext cx="518400" cy="749100"/>
          </a:xfrm>
          <a:prstGeom prst="parallelogram">
            <a:avLst>
              <a:gd name="adj" fmla="val 75009"/>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flipH="1">
            <a:off x="990374" y="4925850"/>
            <a:ext cx="8369700" cy="2280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94" name="Shape 94"/>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04900" y="276075"/>
            <a:ext cx="6724500" cy="749100"/>
          </a:xfrm>
          <a:prstGeom prst="rect">
            <a:avLst/>
          </a:prstGeom>
          <a:noFill/>
          <a:ln>
            <a:noFill/>
          </a:ln>
        </p:spPr>
        <p:txBody>
          <a:bodyPr lIns="91425" tIns="91425" rIns="91425" bIns="91425" anchor="ctr" anchorCtr="0"/>
          <a:lstStyle>
            <a:lvl1pPr lvl="0">
              <a:spcBef>
                <a:spcPts val="0"/>
              </a:spcBef>
              <a:buClr>
                <a:srgbClr val="FFFFFF"/>
              </a:buClr>
              <a:buSzPct val="100000"/>
              <a:buFont typeface="Dosis"/>
              <a:buNone/>
              <a:defRPr sz="2400">
                <a:solidFill>
                  <a:srgbClr val="FFFFFF"/>
                </a:solidFill>
                <a:latin typeface="Dosis"/>
                <a:ea typeface="Dosis"/>
                <a:cs typeface="Dosis"/>
                <a:sym typeface="Dosis"/>
              </a:defRPr>
            </a:lvl1pPr>
            <a:lvl2pPr lvl="1">
              <a:spcBef>
                <a:spcPts val="0"/>
              </a:spcBef>
              <a:buClr>
                <a:srgbClr val="FFFFFF"/>
              </a:buClr>
              <a:buSzPct val="100000"/>
              <a:buFont typeface="Dosis"/>
              <a:buNone/>
              <a:defRPr sz="2400">
                <a:solidFill>
                  <a:srgbClr val="FFFFFF"/>
                </a:solidFill>
                <a:latin typeface="Dosis"/>
                <a:ea typeface="Dosis"/>
                <a:cs typeface="Dosis"/>
                <a:sym typeface="Dosis"/>
              </a:defRPr>
            </a:lvl2pPr>
            <a:lvl3pPr lvl="2">
              <a:spcBef>
                <a:spcPts val="0"/>
              </a:spcBef>
              <a:buClr>
                <a:srgbClr val="FFFFFF"/>
              </a:buClr>
              <a:buSzPct val="100000"/>
              <a:buFont typeface="Dosis"/>
              <a:buNone/>
              <a:defRPr sz="2400">
                <a:solidFill>
                  <a:srgbClr val="FFFFFF"/>
                </a:solidFill>
                <a:latin typeface="Dosis"/>
                <a:ea typeface="Dosis"/>
                <a:cs typeface="Dosis"/>
                <a:sym typeface="Dosis"/>
              </a:defRPr>
            </a:lvl3pPr>
            <a:lvl4pPr lvl="3">
              <a:spcBef>
                <a:spcPts val="0"/>
              </a:spcBef>
              <a:buClr>
                <a:srgbClr val="FFFFFF"/>
              </a:buClr>
              <a:buSzPct val="100000"/>
              <a:buFont typeface="Dosis"/>
              <a:buNone/>
              <a:defRPr sz="2400">
                <a:solidFill>
                  <a:srgbClr val="FFFFFF"/>
                </a:solidFill>
                <a:latin typeface="Dosis"/>
                <a:ea typeface="Dosis"/>
                <a:cs typeface="Dosis"/>
                <a:sym typeface="Dosis"/>
              </a:defRPr>
            </a:lvl4pPr>
            <a:lvl5pPr lvl="4">
              <a:spcBef>
                <a:spcPts val="0"/>
              </a:spcBef>
              <a:buClr>
                <a:srgbClr val="FFFFFF"/>
              </a:buClr>
              <a:buSzPct val="100000"/>
              <a:buFont typeface="Dosis"/>
              <a:buNone/>
              <a:defRPr sz="2400">
                <a:solidFill>
                  <a:srgbClr val="FFFFFF"/>
                </a:solidFill>
                <a:latin typeface="Dosis"/>
                <a:ea typeface="Dosis"/>
                <a:cs typeface="Dosis"/>
                <a:sym typeface="Dosis"/>
              </a:defRPr>
            </a:lvl5pPr>
            <a:lvl6pPr lvl="5">
              <a:spcBef>
                <a:spcPts val="0"/>
              </a:spcBef>
              <a:buClr>
                <a:srgbClr val="FFFFFF"/>
              </a:buClr>
              <a:buSzPct val="100000"/>
              <a:buFont typeface="Dosis"/>
              <a:buNone/>
              <a:defRPr sz="2400">
                <a:solidFill>
                  <a:srgbClr val="FFFFFF"/>
                </a:solidFill>
                <a:latin typeface="Dosis"/>
                <a:ea typeface="Dosis"/>
                <a:cs typeface="Dosis"/>
                <a:sym typeface="Dosis"/>
              </a:defRPr>
            </a:lvl6pPr>
            <a:lvl7pPr lvl="6">
              <a:spcBef>
                <a:spcPts val="0"/>
              </a:spcBef>
              <a:buClr>
                <a:srgbClr val="FFFFFF"/>
              </a:buClr>
              <a:buSzPct val="100000"/>
              <a:buFont typeface="Dosis"/>
              <a:buNone/>
              <a:defRPr sz="2400">
                <a:solidFill>
                  <a:srgbClr val="FFFFFF"/>
                </a:solidFill>
                <a:latin typeface="Dosis"/>
                <a:ea typeface="Dosis"/>
                <a:cs typeface="Dosis"/>
                <a:sym typeface="Dosis"/>
              </a:defRPr>
            </a:lvl7pPr>
            <a:lvl8pPr lvl="7">
              <a:spcBef>
                <a:spcPts val="0"/>
              </a:spcBef>
              <a:buClr>
                <a:srgbClr val="FFFFFF"/>
              </a:buClr>
              <a:buSzPct val="100000"/>
              <a:buFont typeface="Dosis"/>
              <a:buNone/>
              <a:defRPr sz="2400">
                <a:solidFill>
                  <a:srgbClr val="FFFFFF"/>
                </a:solidFill>
                <a:latin typeface="Dosis"/>
                <a:ea typeface="Dosis"/>
                <a:cs typeface="Dosis"/>
                <a:sym typeface="Dosis"/>
              </a:defRPr>
            </a:lvl8pPr>
            <a:lvl9pPr lvl="8">
              <a:spcBef>
                <a:spcPts val="0"/>
              </a:spcBef>
              <a:buClr>
                <a:srgbClr val="FFFFFF"/>
              </a:buClr>
              <a:buSzPct val="100000"/>
              <a:buFont typeface="Dosis"/>
              <a:buNone/>
              <a:defRPr sz="2400">
                <a:solidFill>
                  <a:srgbClr val="FFFFFF"/>
                </a:solidFill>
                <a:latin typeface="Dosis"/>
                <a:ea typeface="Dosis"/>
                <a:cs typeface="Dosis"/>
                <a:sym typeface="Dosis"/>
              </a:defRPr>
            </a:lvl9pPr>
          </a:lstStyle>
          <a:p>
            <a:endParaRPr/>
          </a:p>
        </p:txBody>
      </p:sp>
      <p:sp>
        <p:nvSpPr>
          <p:cNvPr id="7" name="Shape 7"/>
          <p:cNvSpPr txBox="1">
            <a:spLocks noGrp="1"/>
          </p:cNvSpPr>
          <p:nvPr>
            <p:ph type="body" idx="1"/>
          </p:nvPr>
        </p:nvSpPr>
        <p:spPr>
          <a:xfrm>
            <a:off x="1104900" y="1200150"/>
            <a:ext cx="7581900" cy="3725700"/>
          </a:xfrm>
          <a:prstGeom prst="rect">
            <a:avLst/>
          </a:prstGeom>
          <a:noFill/>
          <a:ln>
            <a:noFill/>
          </a:ln>
        </p:spPr>
        <p:txBody>
          <a:bodyPr lIns="91425" tIns="91425" rIns="91425" bIns="91425" anchor="t" anchorCtr="0"/>
          <a:lstStyle>
            <a:lvl1pPr lvl="0">
              <a:spcBef>
                <a:spcPts val="600"/>
              </a:spcBef>
              <a:buNone/>
              <a:defRPr sz="3000">
                <a:solidFill>
                  <a:srgbClr val="222222"/>
                </a:solidFill>
                <a:latin typeface="Roboto"/>
                <a:ea typeface="Roboto"/>
                <a:cs typeface="Roboto"/>
                <a:sym typeface="Roboto"/>
              </a:defRPr>
            </a:lvl1pPr>
            <a:lvl2pPr lvl="1">
              <a:spcBef>
                <a:spcPts val="480"/>
              </a:spcBef>
              <a:buNone/>
              <a:defRPr sz="2400">
                <a:solidFill>
                  <a:srgbClr val="222222"/>
                </a:solidFill>
                <a:latin typeface="Roboto"/>
                <a:ea typeface="Roboto"/>
                <a:cs typeface="Roboto"/>
                <a:sym typeface="Roboto"/>
              </a:defRPr>
            </a:lvl2pPr>
            <a:lvl3pPr lvl="2">
              <a:spcBef>
                <a:spcPts val="480"/>
              </a:spcBef>
              <a:buNone/>
              <a:defRPr sz="2400">
                <a:solidFill>
                  <a:srgbClr val="222222"/>
                </a:solidFill>
                <a:latin typeface="Roboto"/>
                <a:ea typeface="Roboto"/>
                <a:cs typeface="Roboto"/>
                <a:sym typeface="Roboto"/>
              </a:defRPr>
            </a:lvl3pPr>
            <a:lvl4pPr lvl="3">
              <a:spcBef>
                <a:spcPts val="360"/>
              </a:spcBef>
              <a:buNone/>
              <a:defRPr sz="1800">
                <a:solidFill>
                  <a:srgbClr val="222222"/>
                </a:solidFill>
                <a:latin typeface="Roboto"/>
                <a:ea typeface="Roboto"/>
                <a:cs typeface="Roboto"/>
                <a:sym typeface="Roboto"/>
              </a:defRPr>
            </a:lvl4pPr>
            <a:lvl5pPr lvl="4">
              <a:spcBef>
                <a:spcPts val="360"/>
              </a:spcBef>
              <a:buNone/>
              <a:defRPr sz="1800">
                <a:solidFill>
                  <a:srgbClr val="222222"/>
                </a:solidFill>
                <a:latin typeface="Roboto"/>
                <a:ea typeface="Roboto"/>
                <a:cs typeface="Roboto"/>
                <a:sym typeface="Roboto"/>
              </a:defRPr>
            </a:lvl5pPr>
            <a:lvl6pPr lvl="5">
              <a:spcBef>
                <a:spcPts val="360"/>
              </a:spcBef>
              <a:buNone/>
              <a:defRPr sz="1800">
                <a:solidFill>
                  <a:srgbClr val="222222"/>
                </a:solidFill>
                <a:latin typeface="Roboto"/>
                <a:ea typeface="Roboto"/>
                <a:cs typeface="Roboto"/>
                <a:sym typeface="Roboto"/>
              </a:defRPr>
            </a:lvl6pPr>
            <a:lvl7pPr lvl="6">
              <a:spcBef>
                <a:spcPts val="360"/>
              </a:spcBef>
              <a:buNone/>
              <a:defRPr sz="1800">
                <a:solidFill>
                  <a:srgbClr val="222222"/>
                </a:solidFill>
                <a:latin typeface="Roboto"/>
                <a:ea typeface="Roboto"/>
                <a:cs typeface="Roboto"/>
                <a:sym typeface="Roboto"/>
              </a:defRPr>
            </a:lvl7pPr>
            <a:lvl8pPr lvl="7">
              <a:spcBef>
                <a:spcPts val="360"/>
              </a:spcBef>
              <a:buNone/>
              <a:defRPr sz="1800">
                <a:solidFill>
                  <a:srgbClr val="222222"/>
                </a:solidFill>
                <a:latin typeface="Roboto"/>
                <a:ea typeface="Roboto"/>
                <a:cs typeface="Roboto"/>
                <a:sym typeface="Roboto"/>
              </a:defRPr>
            </a:lvl8pPr>
            <a:lvl9pPr lvl="8">
              <a:spcBef>
                <a:spcPts val="360"/>
              </a:spcBef>
              <a:buNone/>
              <a:defRPr sz="1800">
                <a:solidFill>
                  <a:srgbClr val="22222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lvl="0" algn="ctr">
              <a:spcBef>
                <a:spcPts val="0"/>
              </a:spcBef>
              <a:buNone/>
            </a:pPr>
            <a:fld id="{00000000-1234-1234-1234-123412341234}" type="slidenum">
              <a:rPr lang="en" sz="1300" b="1">
                <a:solidFill>
                  <a:srgbClr val="FFFFFF"/>
                </a:solidFill>
                <a:latin typeface="Roboto"/>
                <a:ea typeface="Roboto"/>
                <a:cs typeface="Roboto"/>
                <a:sym typeface="Roboto"/>
              </a:rPr>
              <a:t>‹#›</a:t>
            </a:fld>
            <a:endParaRPr lang="en" sz="1300" b="1">
              <a:solidFill>
                <a:srgbClr val="FFFFFF"/>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7" r:id="rId7"/>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ecourt.mahkamahagung.go.id/"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ecourt.mahkamahagung.go.id/"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permenpan2014_016.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3" name="Rectangle 2"/>
          <p:cNvSpPr/>
          <p:nvPr/>
        </p:nvSpPr>
        <p:spPr>
          <a:xfrm>
            <a:off x="467544" y="620687"/>
            <a:ext cx="8280920" cy="1200329"/>
          </a:xfrm>
          <a:prstGeom prst="rect">
            <a:avLst/>
          </a:prstGeom>
        </p:spPr>
        <p:txBody>
          <a:bodyPr wrap="square">
            <a:spAutoFit/>
          </a:bodyPr>
          <a:lstStyle/>
          <a:p>
            <a:pPr algn="ctr"/>
            <a:r>
              <a:rPr lang="id-ID" sz="3600" b="1" dirty="0" smtClean="0">
                <a:solidFill>
                  <a:schemeClr val="bg1"/>
                </a:solidFill>
              </a:rPr>
              <a:t>Tata Kelola Badan Peradilan Umum </a:t>
            </a:r>
          </a:p>
          <a:p>
            <a:pPr algn="ctr"/>
            <a:r>
              <a:rPr lang="id-ID" sz="3600" b="1" dirty="0" smtClean="0">
                <a:solidFill>
                  <a:schemeClr val="bg1"/>
                </a:solidFill>
              </a:rPr>
              <a:t>Menuju Pengadilan Yang Modern</a:t>
            </a:r>
            <a:endParaRPr lang="id-ID" sz="3600" dirty="0">
              <a:solidFill>
                <a:schemeClr val="bg1"/>
              </a:solidFill>
            </a:endParaRPr>
          </a:p>
        </p:txBody>
      </p:sp>
      <p:sp>
        <p:nvSpPr>
          <p:cNvPr id="4" name="TextBox 3"/>
          <p:cNvSpPr txBox="1"/>
          <p:nvPr/>
        </p:nvSpPr>
        <p:spPr>
          <a:xfrm>
            <a:off x="1178305" y="2372772"/>
            <a:ext cx="6859397" cy="1323439"/>
          </a:xfrm>
          <a:prstGeom prst="rect">
            <a:avLst/>
          </a:prstGeom>
          <a:noFill/>
        </p:spPr>
        <p:txBody>
          <a:bodyPr wrap="square" rtlCol="0">
            <a:spAutoFit/>
          </a:bodyPr>
          <a:lstStyle/>
          <a:p>
            <a:pPr algn="ctr"/>
            <a:r>
              <a:rPr lang="id-ID" sz="2000" i="1" dirty="0" smtClean="0">
                <a:solidFill>
                  <a:schemeClr val="bg1"/>
                </a:solidFill>
              </a:rPr>
              <a:t>Oleh</a:t>
            </a:r>
          </a:p>
          <a:p>
            <a:pPr algn="ctr"/>
            <a:endParaRPr lang="id-ID" sz="2000" b="1" dirty="0" smtClean="0">
              <a:solidFill>
                <a:schemeClr val="bg1"/>
              </a:solidFill>
            </a:endParaRPr>
          </a:p>
          <a:p>
            <a:pPr algn="ctr"/>
            <a:r>
              <a:rPr lang="id-ID" sz="2000" b="1" dirty="0" smtClean="0">
                <a:solidFill>
                  <a:schemeClr val="bg1"/>
                </a:solidFill>
              </a:rPr>
              <a:t>DIREKTUR JENDERAL BADAN PERADILAN UMUM</a:t>
            </a:r>
          </a:p>
          <a:p>
            <a:pPr algn="ctr"/>
            <a:r>
              <a:rPr lang="id-ID" sz="2000" b="1" dirty="0" smtClean="0">
                <a:solidFill>
                  <a:schemeClr val="bg1"/>
                </a:solidFill>
              </a:rPr>
              <a:t>BAPAK Dr. H. HERRI SWANTORO, S. H., M. H.</a:t>
            </a:r>
            <a:endParaRPr lang="id-ID" sz="2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sp>
        <p:nvSpPr>
          <p:cNvPr id="3" name="Title 1"/>
          <p:cNvSpPr txBox="1">
            <a:spLocks/>
          </p:cNvSpPr>
          <p:nvPr/>
        </p:nvSpPr>
        <p:spPr>
          <a:xfrm>
            <a:off x="1659632" y="771550"/>
            <a:ext cx="6400800" cy="6858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id-ID" sz="3200" b="1" dirty="0" smtClean="0">
                <a:latin typeface="Comic Sans MS" panose="030F0702030302020204" pitchFamily="66" charset="0"/>
              </a:rPr>
              <a:t>TEKNIK SKM</a:t>
            </a:r>
            <a:endParaRPr lang="id-ID" sz="3200" b="1" dirty="0">
              <a:latin typeface="Comic Sans MS" panose="030F0702030302020204" pitchFamily="66" charset="0"/>
            </a:endParaRPr>
          </a:p>
        </p:txBody>
      </p:sp>
      <p:sp>
        <p:nvSpPr>
          <p:cNvPr id="4" name="Content Placeholder 2"/>
          <p:cNvSpPr txBox="1">
            <a:spLocks/>
          </p:cNvSpPr>
          <p:nvPr/>
        </p:nvSpPr>
        <p:spPr>
          <a:xfrm>
            <a:off x="1403648" y="1707654"/>
            <a:ext cx="7128792" cy="24749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Wingdings" panose="05000000000000000000" pitchFamily="2" charset="2"/>
              <a:buChar char="q"/>
            </a:pPr>
            <a:r>
              <a:rPr lang="id-ID" sz="2000" dirty="0" smtClean="0">
                <a:latin typeface="Comic Sans MS" panose="030F0702030302020204" pitchFamily="66" charset="0"/>
              </a:rPr>
              <a:t>Kuesioner :</a:t>
            </a:r>
          </a:p>
          <a:p>
            <a:pPr marL="285750" indent="-19050">
              <a:buFont typeface="Wingdings" panose="05000000000000000000" pitchFamily="2" charset="2"/>
              <a:buChar char="ü"/>
            </a:pPr>
            <a:r>
              <a:rPr lang="id-ID" sz="2000" dirty="0" smtClean="0">
                <a:latin typeface="Comic Sans MS" panose="030F0702030302020204" pitchFamily="66" charset="0"/>
              </a:rPr>
              <a:t> Wawancara tatap Muka</a:t>
            </a:r>
          </a:p>
          <a:p>
            <a:pPr marL="285750" indent="-19050">
              <a:buFont typeface="Wingdings" panose="05000000000000000000" pitchFamily="2" charset="2"/>
              <a:buChar char="ü"/>
            </a:pPr>
            <a:r>
              <a:rPr lang="id-ID" sz="2000" dirty="0" smtClean="0">
                <a:latin typeface="Comic Sans MS" panose="030F0702030302020204" pitchFamily="66" charset="0"/>
              </a:rPr>
              <a:t>Pengisian Sendiri (Melalui Surat)</a:t>
            </a:r>
          </a:p>
          <a:p>
            <a:pPr marL="285750" indent="-19050">
              <a:buFont typeface="Wingdings" panose="05000000000000000000" pitchFamily="2" charset="2"/>
              <a:buChar char="ü"/>
            </a:pPr>
            <a:r>
              <a:rPr lang="id-ID" sz="2000" dirty="0" smtClean="0">
                <a:latin typeface="Comic Sans MS" panose="030F0702030302020204" pitchFamily="66" charset="0"/>
              </a:rPr>
              <a:t>Elektronik (Internet/e-survey)</a:t>
            </a:r>
          </a:p>
          <a:p>
            <a:pPr marL="342900" indent="-342900">
              <a:buFont typeface="Wingdings" panose="05000000000000000000" pitchFamily="2" charset="2"/>
              <a:buChar char="q"/>
            </a:pPr>
            <a:r>
              <a:rPr lang="id-ID" sz="2000" dirty="0" smtClean="0">
                <a:latin typeface="Comic Sans MS" panose="030F0702030302020204" pitchFamily="66" charset="0"/>
              </a:rPr>
              <a:t>Focus Group Discussion (FGD)/Diskusi Kelompok Terfokus</a:t>
            </a:r>
          </a:p>
          <a:p>
            <a:pPr marL="342900" indent="-342900">
              <a:buFont typeface="Wingdings" panose="05000000000000000000" pitchFamily="2" charset="2"/>
              <a:buChar char="q"/>
            </a:pPr>
            <a:r>
              <a:rPr lang="id-ID" sz="2000" dirty="0" smtClean="0">
                <a:latin typeface="Comic Sans MS" panose="030F0702030302020204" pitchFamily="66" charset="0"/>
              </a:rPr>
              <a:t>Wawancara tidak berstruktur melalui wawancara </a:t>
            </a:r>
          </a:p>
          <a:p>
            <a:r>
              <a:rPr lang="id-ID" sz="2000" dirty="0" smtClean="0">
                <a:latin typeface="Comic Sans MS" panose="030F0702030302020204" pitchFamily="66" charset="0"/>
              </a:rPr>
              <a:t>    mendalam/interview.</a:t>
            </a:r>
          </a:p>
          <a:p>
            <a:endParaRPr lang="id-ID" dirty="0"/>
          </a:p>
        </p:txBody>
      </p:sp>
    </p:spTree>
    <p:extLst>
      <p:ext uri="{BB962C8B-B14F-4D97-AF65-F5344CB8AC3E}">
        <p14:creationId xmlns:p14="http://schemas.microsoft.com/office/powerpoint/2010/main" val="2204943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sp>
        <p:nvSpPr>
          <p:cNvPr id="3" name="Title 1"/>
          <p:cNvSpPr txBox="1">
            <a:spLocks/>
          </p:cNvSpPr>
          <p:nvPr/>
        </p:nvSpPr>
        <p:spPr>
          <a:xfrm>
            <a:off x="1371600" y="771550"/>
            <a:ext cx="6400800" cy="685800"/>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id-ID" sz="1800" b="1" dirty="0" smtClean="0">
                <a:latin typeface="Comic Sans MS" panose="030F0702030302020204" pitchFamily="66" charset="0"/>
              </a:rPr>
              <a:t>HASIL PENGOLAHAN SKM</a:t>
            </a:r>
            <a:endParaRPr lang="id-ID" sz="1800" b="1" dirty="0">
              <a:latin typeface="Comic Sans MS" panose="030F0702030302020204" pitchFamily="66" charset="0"/>
            </a:endParaRPr>
          </a:p>
        </p:txBody>
      </p:sp>
      <p:sp>
        <p:nvSpPr>
          <p:cNvPr id="4" name="Content Placeholder 2"/>
          <p:cNvSpPr txBox="1">
            <a:spLocks/>
          </p:cNvSpPr>
          <p:nvPr/>
        </p:nvSpPr>
        <p:spPr>
          <a:xfrm>
            <a:off x="1331640" y="1491630"/>
            <a:ext cx="7200800" cy="304800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Wingdings" panose="05000000000000000000" pitchFamily="2" charset="2"/>
              <a:buChar char="q"/>
            </a:pPr>
            <a:r>
              <a:rPr lang="id-ID" sz="1800" dirty="0" smtClean="0">
                <a:latin typeface="Comic Sans MS" panose="030F0702030302020204" pitchFamily="66" charset="0"/>
              </a:rPr>
              <a:t>Mengetahui kelemahan atau kekuatan unit penyelenggara pelayanan</a:t>
            </a:r>
          </a:p>
          <a:p>
            <a:pPr marL="285750" indent="-285750">
              <a:buFont typeface="Wingdings" panose="05000000000000000000" pitchFamily="2" charset="2"/>
              <a:buChar char="q"/>
            </a:pPr>
            <a:r>
              <a:rPr lang="id-ID" sz="1800" dirty="0" smtClean="0">
                <a:latin typeface="Comic Sans MS" panose="030F0702030302020204" pitchFamily="66" charset="0"/>
              </a:rPr>
              <a:t>Mengukur secara berkala penyelenggaraan pelayanan yang dilaksanakan unit penyelenggara pelayanan</a:t>
            </a:r>
          </a:p>
          <a:p>
            <a:pPr marL="285750" indent="-285750">
              <a:buFont typeface="Wingdings" panose="05000000000000000000" pitchFamily="2" charset="2"/>
              <a:buChar char="q"/>
            </a:pPr>
            <a:r>
              <a:rPr lang="id-ID" sz="1800" dirty="0" smtClean="0">
                <a:latin typeface="Comic Sans MS" panose="030F0702030302020204" pitchFamily="66" charset="0"/>
              </a:rPr>
              <a:t>Feedback dalam memperbaiki pelayanan</a:t>
            </a:r>
          </a:p>
          <a:p>
            <a:pPr marL="285750" indent="-285750">
              <a:buFont typeface="Wingdings" panose="05000000000000000000" pitchFamily="2" charset="2"/>
              <a:buChar char="q"/>
            </a:pPr>
            <a:r>
              <a:rPr lang="id-ID" sz="1800" dirty="0" smtClean="0">
                <a:latin typeface="Comic Sans MS" panose="030F0702030302020204" pitchFamily="66" charset="0"/>
              </a:rPr>
              <a:t>Bahan penetapan kebijakan dalam perbaikan pelayanan</a:t>
            </a:r>
          </a:p>
          <a:p>
            <a:pPr marL="285750" indent="-285750">
              <a:buFont typeface="Wingdings" panose="05000000000000000000" pitchFamily="2" charset="2"/>
              <a:buChar char="q"/>
            </a:pPr>
            <a:r>
              <a:rPr lang="id-ID" sz="1800" dirty="0" smtClean="0">
                <a:latin typeface="Comic Sans MS" panose="030F0702030302020204" pitchFamily="66" charset="0"/>
              </a:rPr>
              <a:t>Partisipasi aktif masyarakat dalam penyelenggaraan pelayanan publik</a:t>
            </a:r>
            <a:endParaRPr lang="id-ID" sz="1800" dirty="0">
              <a:latin typeface="Comic Sans MS" panose="030F0702030302020204" pitchFamily="66" charset="0"/>
            </a:endParaRPr>
          </a:p>
        </p:txBody>
      </p:sp>
    </p:spTree>
    <p:extLst>
      <p:ext uri="{BB962C8B-B14F-4D97-AF65-F5344CB8AC3E}">
        <p14:creationId xmlns:p14="http://schemas.microsoft.com/office/powerpoint/2010/main" val="96424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sp>
        <p:nvSpPr>
          <p:cNvPr id="4" name="TextBox 3"/>
          <p:cNvSpPr txBox="1"/>
          <p:nvPr/>
        </p:nvSpPr>
        <p:spPr>
          <a:xfrm>
            <a:off x="1393055" y="411510"/>
            <a:ext cx="6696744" cy="400110"/>
          </a:xfrm>
          <a:prstGeom prst="rect">
            <a:avLst/>
          </a:prstGeom>
          <a:noFill/>
        </p:spPr>
        <p:txBody>
          <a:bodyPr wrap="square" rtlCol="0">
            <a:spAutoFit/>
          </a:bodyPr>
          <a:lstStyle/>
          <a:p>
            <a:r>
              <a:rPr lang="id-ID" sz="2000" dirty="0" smtClean="0">
                <a:solidFill>
                  <a:schemeClr val="bg1"/>
                </a:solidFill>
                <a:latin typeface="Comic Sans MS" panose="030F0702030302020204" pitchFamily="66" charset="0"/>
              </a:rPr>
              <a:t>2. Pelayanan Terpadu Satu Pintu (PTSP)</a:t>
            </a:r>
            <a:endParaRPr lang="id-ID" sz="2000" dirty="0">
              <a:solidFill>
                <a:schemeClr val="bg1"/>
              </a:solidFill>
              <a:latin typeface="Comic Sans MS" panose="030F0702030302020204" pitchFamily="66"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56" t="13058" r="29848" b="3967"/>
          <a:stretch/>
        </p:blipFill>
        <p:spPr bwMode="auto">
          <a:xfrm>
            <a:off x="2555776" y="1131590"/>
            <a:ext cx="3528392" cy="375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85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sp>
        <p:nvSpPr>
          <p:cNvPr id="3" name="Rectangle 2"/>
          <p:cNvSpPr/>
          <p:nvPr/>
        </p:nvSpPr>
        <p:spPr>
          <a:xfrm>
            <a:off x="899592" y="1275606"/>
            <a:ext cx="7560840" cy="2677656"/>
          </a:xfrm>
          <a:prstGeom prst="rect">
            <a:avLst/>
          </a:prstGeom>
        </p:spPr>
        <p:txBody>
          <a:bodyPr wrap="square">
            <a:spAutoFit/>
          </a:bodyPr>
          <a:lstStyle/>
          <a:p>
            <a:pPr algn="just"/>
            <a:r>
              <a:rPr lang="id-ID" sz="2800" dirty="0"/>
              <a:t>Pelayanan Terpadu Satu Pintu, yang selanjutnya disingkat PTSP adalah pelayanan secara terintegrasi dalam satu kesatuan proses dimulai dari tahap permohonan sampai dengan tahap penyelesaian produk pelayanan melalui satu pintu.</a:t>
            </a:r>
            <a:endParaRPr lang="id-ID" sz="2800" b="1" dirty="0"/>
          </a:p>
        </p:txBody>
      </p:sp>
    </p:spTree>
    <p:extLst>
      <p:ext uri="{BB962C8B-B14F-4D97-AF65-F5344CB8AC3E}">
        <p14:creationId xmlns:p14="http://schemas.microsoft.com/office/powerpoint/2010/main" val="1057966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sp>
        <p:nvSpPr>
          <p:cNvPr id="3" name="Title 1"/>
          <p:cNvSpPr txBox="1">
            <a:spLocks/>
          </p:cNvSpPr>
          <p:nvPr/>
        </p:nvSpPr>
        <p:spPr>
          <a:xfrm>
            <a:off x="1521046" y="386402"/>
            <a:ext cx="5258400" cy="766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ID" sz="2000" b="1" dirty="0" smtClean="0"/>
              <a:t>FOKUS PADA PELAYANAN PUBLIK</a:t>
            </a:r>
            <a:endParaRPr lang="id-ID" sz="2000" b="1" dirty="0"/>
          </a:p>
        </p:txBody>
      </p:sp>
      <p:graphicFrame>
        <p:nvGraphicFramePr>
          <p:cNvPr id="4" name="Content Placeholder 3">
            <a:extLst>
              <a:ext uri="{FF2B5EF4-FFF2-40B4-BE49-F238E27FC236}">
                <a16:creationId xmlns="" xmlns:a16="http://schemas.microsoft.com/office/drawing/2014/main" id="{EBB66BF5-68EA-489C-80FA-64948EB85D32}"/>
              </a:ext>
            </a:extLst>
          </p:cNvPr>
          <p:cNvGraphicFramePr>
            <a:graphicFrameLocks/>
          </p:cNvGraphicFramePr>
          <p:nvPr>
            <p:extLst>
              <p:ext uri="{D42A27DB-BD31-4B8C-83A1-F6EECF244321}">
                <p14:modId xmlns:p14="http://schemas.microsoft.com/office/powerpoint/2010/main" val="2554459434"/>
              </p:ext>
            </p:extLst>
          </p:nvPr>
        </p:nvGraphicFramePr>
        <p:xfrm>
          <a:off x="971600" y="1170936"/>
          <a:ext cx="7432067"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507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sp>
        <p:nvSpPr>
          <p:cNvPr id="3" name="Content Placeholder 4"/>
          <p:cNvSpPr txBox="1">
            <a:spLocks/>
          </p:cNvSpPr>
          <p:nvPr/>
        </p:nvSpPr>
        <p:spPr>
          <a:xfrm>
            <a:off x="1012449" y="699542"/>
            <a:ext cx="3415535" cy="321471"/>
          </a:xfrm>
          <a:prstGeom prst="rect">
            <a:avLst/>
          </a:prstGeom>
        </p:spPr>
        <p:txBody>
          <a:bodyPr>
            <a:noAutofit/>
          </a:bodyPr>
          <a:lstStyle>
            <a:lvl1pPr marL="292153" indent="-292153" algn="l" defTabSz="779074"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32998" indent="-243460" algn="l" defTabSz="779074"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73843" indent="-194769" algn="l" defTabSz="779074"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63379"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52917"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42455"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1992"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529"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066" indent="-194769" algn="l" defTabSz="779074"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a:buFont typeface="Arial" pitchFamily="34" charset="0"/>
              <a:buNone/>
            </a:pPr>
            <a:r>
              <a:rPr lang="en-ID" sz="1400" b="1" dirty="0" err="1" smtClean="0"/>
              <a:t>Pelayanan</a:t>
            </a:r>
            <a:r>
              <a:rPr lang="en-ID" sz="1400" b="1" dirty="0" smtClean="0"/>
              <a:t> </a:t>
            </a:r>
            <a:r>
              <a:rPr lang="en-ID" sz="1400" b="1" dirty="0" err="1" smtClean="0"/>
              <a:t>publik</a:t>
            </a:r>
            <a:r>
              <a:rPr lang="en-ID" sz="1400" b="1" dirty="0" smtClean="0"/>
              <a:t> </a:t>
            </a:r>
            <a:r>
              <a:rPr lang="en-ID" sz="1400" b="1" dirty="0" err="1" smtClean="0"/>
              <a:t>terpadu</a:t>
            </a:r>
            <a:r>
              <a:rPr lang="en-ID" sz="1400" b="1" dirty="0" smtClean="0"/>
              <a:t> </a:t>
            </a:r>
            <a:r>
              <a:rPr lang="en-ID" sz="1400" b="1" dirty="0" err="1" smtClean="0"/>
              <a:t>bertujuan</a:t>
            </a:r>
            <a:r>
              <a:rPr lang="en-ID" sz="1400" b="1" dirty="0" smtClean="0"/>
              <a:t>: </a:t>
            </a:r>
            <a:endParaRPr lang="en-US" sz="1400" b="1" dirty="0"/>
          </a:p>
        </p:txBody>
      </p:sp>
      <p:grpSp>
        <p:nvGrpSpPr>
          <p:cNvPr id="4" name="Group 3"/>
          <p:cNvGrpSpPr/>
          <p:nvPr/>
        </p:nvGrpSpPr>
        <p:grpSpPr>
          <a:xfrm>
            <a:off x="107504" y="1388845"/>
            <a:ext cx="8247291" cy="606841"/>
            <a:chOff x="539551" y="1666881"/>
            <a:chExt cx="8247291" cy="666882"/>
          </a:xfrm>
        </p:grpSpPr>
        <p:pic>
          <p:nvPicPr>
            <p:cNvPr id="5" name="Picture 2" descr="https://cdn0.iconfinder.com/data/icons/octicons/1024/"/>
            <p:cNvPicPr>
              <a:picLocks noChangeAspect="1" noChangeArrowheads="1"/>
            </p:cNvPicPr>
            <p:nvPr/>
          </p:nvPicPr>
          <p:blipFill>
            <a:blip r:embed="rId2" cstate="print"/>
            <a:srcRect/>
            <a:stretch>
              <a:fillRect/>
            </a:stretch>
          </p:blipFill>
          <p:spPr bwMode="auto">
            <a:xfrm>
              <a:off x="539551" y="1666881"/>
              <a:ext cx="889177" cy="666882"/>
            </a:xfrm>
            <a:prstGeom prst="rect">
              <a:avLst/>
            </a:prstGeom>
            <a:noFill/>
          </p:spPr>
        </p:pic>
        <p:sp>
          <p:nvSpPr>
            <p:cNvPr id="6" name="Rectangle 5"/>
            <p:cNvSpPr/>
            <p:nvPr/>
          </p:nvSpPr>
          <p:spPr>
            <a:xfrm>
              <a:off x="1571604" y="1824426"/>
              <a:ext cx="7215238" cy="293160"/>
            </a:xfrm>
            <a:prstGeom prst="rect">
              <a:avLst/>
            </a:prstGeom>
          </p:spPr>
          <p:txBody>
            <a:bodyPr wrap="square">
              <a:spAutoFit/>
            </a:bodyPr>
            <a:lstStyle/>
            <a:p>
              <a:pPr defTabSz="914210"/>
              <a:r>
                <a:rPr lang="sv-SE" dirty="0" smtClean="0">
                  <a:solidFill>
                    <a:prstClr val="black"/>
                  </a:solidFill>
                </a:rPr>
                <a:t>Memberikan</a:t>
              </a:r>
              <a:r>
                <a:rPr lang="sv-SE" b="1" dirty="0" smtClean="0">
                  <a:solidFill>
                    <a:prstClr val="black"/>
                  </a:solidFill>
                </a:rPr>
                <a:t> </a:t>
              </a:r>
              <a:r>
                <a:rPr lang="sv-SE" dirty="0" smtClean="0">
                  <a:solidFill>
                    <a:prstClr val="black"/>
                  </a:solidFill>
                </a:rPr>
                <a:t>perlindungan dan kepastian hukum kepada masyarakat</a:t>
              </a:r>
              <a:endParaRPr lang="en-US" b="1" dirty="0">
                <a:solidFill>
                  <a:prstClr val="black"/>
                </a:solidFill>
              </a:endParaRPr>
            </a:p>
          </p:txBody>
        </p:sp>
      </p:grpSp>
      <p:grpSp>
        <p:nvGrpSpPr>
          <p:cNvPr id="7" name="Group 6"/>
          <p:cNvGrpSpPr/>
          <p:nvPr/>
        </p:nvGrpSpPr>
        <p:grpSpPr>
          <a:xfrm>
            <a:off x="251520" y="2274246"/>
            <a:ext cx="3848976" cy="513528"/>
            <a:chOff x="611560" y="2519060"/>
            <a:chExt cx="3848976" cy="480434"/>
          </a:xfrm>
        </p:grpSpPr>
        <p:pic>
          <p:nvPicPr>
            <p:cNvPr id="8" name="Picture 4" descr="http://www.googleshortcuts.org/images/"/>
            <p:cNvPicPr>
              <a:picLocks noChangeAspect="1" noChangeArrowheads="1"/>
            </p:cNvPicPr>
            <p:nvPr/>
          </p:nvPicPr>
          <p:blipFill>
            <a:blip r:embed="rId3" cstate="print"/>
            <a:srcRect l="11478" t="11480" r="11990" b="15815"/>
            <a:stretch>
              <a:fillRect/>
            </a:stretch>
          </p:blipFill>
          <p:spPr bwMode="auto">
            <a:xfrm>
              <a:off x="611560" y="2519060"/>
              <a:ext cx="674292" cy="480434"/>
            </a:xfrm>
            <a:prstGeom prst="rect">
              <a:avLst/>
            </a:prstGeom>
            <a:noFill/>
          </p:spPr>
        </p:pic>
        <p:sp>
          <p:nvSpPr>
            <p:cNvPr id="9" name="Rectangle 8"/>
            <p:cNvSpPr/>
            <p:nvPr/>
          </p:nvSpPr>
          <p:spPr>
            <a:xfrm>
              <a:off x="1571604" y="2602620"/>
              <a:ext cx="2888932" cy="261095"/>
            </a:xfrm>
            <a:prstGeom prst="rect">
              <a:avLst/>
            </a:prstGeom>
          </p:spPr>
          <p:txBody>
            <a:bodyPr wrap="none">
              <a:spAutoFit/>
            </a:bodyPr>
            <a:lstStyle/>
            <a:p>
              <a:pPr defTabSz="914210"/>
              <a:r>
                <a:rPr lang="id-ID" dirty="0" smtClean="0">
                  <a:solidFill>
                    <a:prstClr val="black"/>
                  </a:solidFill>
                </a:rPr>
                <a:t>M</a:t>
              </a:r>
              <a:r>
                <a:rPr lang="en-US" dirty="0" err="1" smtClean="0">
                  <a:solidFill>
                    <a:prstClr val="black"/>
                  </a:solidFill>
                </a:rPr>
                <a:t>emperpendek</a:t>
              </a:r>
              <a:r>
                <a:rPr lang="en-US" dirty="0" smtClean="0">
                  <a:solidFill>
                    <a:prstClr val="black"/>
                  </a:solidFill>
                </a:rPr>
                <a:t> proses </a:t>
              </a:r>
              <a:r>
                <a:rPr lang="en-US" dirty="0" err="1" smtClean="0">
                  <a:solidFill>
                    <a:prstClr val="black"/>
                  </a:solidFill>
                </a:rPr>
                <a:t>pelayanan</a:t>
              </a:r>
              <a:endParaRPr lang="en-US" dirty="0">
                <a:solidFill>
                  <a:prstClr val="black"/>
                </a:solidFill>
              </a:endParaRPr>
            </a:p>
          </p:txBody>
        </p:sp>
      </p:grpSp>
      <p:grpSp>
        <p:nvGrpSpPr>
          <p:cNvPr id="10" name="Group 9"/>
          <p:cNvGrpSpPr/>
          <p:nvPr/>
        </p:nvGrpSpPr>
        <p:grpSpPr>
          <a:xfrm>
            <a:off x="251520" y="2995067"/>
            <a:ext cx="8175282" cy="523220"/>
            <a:chOff x="611560" y="3251817"/>
            <a:chExt cx="8175282" cy="602589"/>
          </a:xfrm>
        </p:grpSpPr>
        <p:pic>
          <p:nvPicPr>
            <p:cNvPr id="11" name="Picture 6" descr="http://graphicsecurity.com/wp-content/uploads/2014/10/"/>
            <p:cNvPicPr>
              <a:picLocks noChangeAspect="1" noChangeArrowheads="1"/>
            </p:cNvPicPr>
            <p:nvPr/>
          </p:nvPicPr>
          <p:blipFill>
            <a:blip r:embed="rId4" cstate="print"/>
            <a:srcRect/>
            <a:stretch>
              <a:fillRect/>
            </a:stretch>
          </p:blipFill>
          <p:spPr bwMode="auto">
            <a:xfrm>
              <a:off x="611560" y="3268912"/>
              <a:ext cx="745730" cy="585494"/>
            </a:xfrm>
            <a:prstGeom prst="rect">
              <a:avLst/>
            </a:prstGeom>
            <a:noFill/>
          </p:spPr>
        </p:pic>
        <p:sp>
          <p:nvSpPr>
            <p:cNvPr id="12" name="Rectangle 11"/>
            <p:cNvSpPr/>
            <p:nvPr/>
          </p:nvSpPr>
          <p:spPr>
            <a:xfrm>
              <a:off x="1571604" y="3251817"/>
              <a:ext cx="7215238" cy="501648"/>
            </a:xfrm>
            <a:prstGeom prst="rect">
              <a:avLst/>
            </a:prstGeom>
          </p:spPr>
          <p:txBody>
            <a:bodyPr wrap="square">
              <a:spAutoFit/>
            </a:bodyPr>
            <a:lstStyle/>
            <a:p>
              <a:pPr defTabSz="914210"/>
              <a:r>
                <a:rPr lang="id-ID" dirty="0" smtClean="0">
                  <a:solidFill>
                    <a:prstClr val="black"/>
                  </a:solidFill>
                </a:rPr>
                <a:t>M</a:t>
              </a:r>
              <a:r>
                <a:rPr lang="en-US" dirty="0" err="1" smtClean="0">
                  <a:solidFill>
                    <a:prstClr val="black"/>
                  </a:solidFill>
                </a:rPr>
                <a:t>ewujudkan</a:t>
              </a:r>
              <a:r>
                <a:rPr lang="en-US" dirty="0" smtClean="0">
                  <a:solidFill>
                    <a:prstClr val="black"/>
                  </a:solidFill>
                </a:rPr>
                <a:t> proses </a:t>
              </a:r>
              <a:r>
                <a:rPr lang="en-US" dirty="0" err="1" smtClean="0">
                  <a:solidFill>
                    <a:prstClr val="black"/>
                  </a:solidFill>
                </a:rPr>
                <a:t>pelayanan</a:t>
              </a:r>
              <a:r>
                <a:rPr lang="en-US" dirty="0" smtClean="0">
                  <a:solidFill>
                    <a:prstClr val="black"/>
                  </a:solidFill>
                </a:rPr>
                <a:t> yang </a:t>
              </a:r>
              <a:r>
                <a:rPr lang="en-US" dirty="0" err="1" smtClean="0">
                  <a:solidFill>
                    <a:prstClr val="black"/>
                  </a:solidFill>
                </a:rPr>
                <a:t>cepat</a:t>
              </a:r>
              <a:r>
                <a:rPr lang="en-US" dirty="0" smtClean="0">
                  <a:solidFill>
                    <a:prstClr val="black"/>
                  </a:solidFill>
                </a:rPr>
                <a:t>, </a:t>
              </a:r>
              <a:r>
                <a:rPr lang="en-US" dirty="0" err="1" smtClean="0">
                  <a:solidFill>
                    <a:prstClr val="black"/>
                  </a:solidFill>
                </a:rPr>
                <a:t>mudah</a:t>
              </a:r>
              <a:r>
                <a:rPr lang="en-US" dirty="0" smtClean="0">
                  <a:solidFill>
                    <a:prstClr val="black"/>
                  </a:solidFill>
                </a:rPr>
                <a:t>, </a:t>
              </a:r>
              <a:r>
                <a:rPr lang="en-US" dirty="0" err="1" smtClean="0">
                  <a:solidFill>
                    <a:prstClr val="black"/>
                  </a:solidFill>
                </a:rPr>
                <a:t>murah</a:t>
              </a:r>
              <a:r>
                <a:rPr lang="en-US" dirty="0" smtClean="0">
                  <a:solidFill>
                    <a:prstClr val="black"/>
                  </a:solidFill>
                </a:rPr>
                <a:t>, </a:t>
              </a:r>
              <a:r>
                <a:rPr lang="en-US" dirty="0" err="1" smtClean="0">
                  <a:solidFill>
                    <a:prstClr val="black"/>
                  </a:solidFill>
                </a:rPr>
                <a:t>transparan</a:t>
              </a:r>
              <a:r>
                <a:rPr lang="en-US" dirty="0" smtClean="0">
                  <a:solidFill>
                    <a:prstClr val="black"/>
                  </a:solidFill>
                </a:rPr>
                <a:t>, </a:t>
              </a:r>
              <a:r>
                <a:rPr lang="en-US" dirty="0" err="1" smtClean="0">
                  <a:solidFill>
                    <a:prstClr val="black"/>
                  </a:solidFill>
                </a:rPr>
                <a:t>pasti</a:t>
              </a:r>
              <a:r>
                <a:rPr lang="en-US" dirty="0" smtClean="0">
                  <a:solidFill>
                    <a:prstClr val="black"/>
                  </a:solidFill>
                </a:rPr>
                <a:t>, </a:t>
              </a:r>
              <a:r>
                <a:rPr lang="en-US" dirty="0" err="1" smtClean="0">
                  <a:solidFill>
                    <a:prstClr val="black"/>
                  </a:solidFill>
                </a:rPr>
                <a:t>dan</a:t>
              </a:r>
              <a:r>
                <a:rPr lang="en-US" dirty="0" smtClean="0">
                  <a:solidFill>
                    <a:prstClr val="black"/>
                  </a:solidFill>
                </a:rPr>
                <a:t> </a:t>
              </a:r>
              <a:r>
                <a:rPr lang="en-US" dirty="0" err="1" smtClean="0">
                  <a:solidFill>
                    <a:prstClr val="black"/>
                  </a:solidFill>
                </a:rPr>
                <a:t>terjangkau</a:t>
              </a:r>
              <a:endParaRPr lang="en-US" b="1" dirty="0">
                <a:solidFill>
                  <a:prstClr val="black"/>
                </a:solidFill>
              </a:endParaRPr>
            </a:p>
          </p:txBody>
        </p:sp>
      </p:grpSp>
      <p:grpSp>
        <p:nvGrpSpPr>
          <p:cNvPr id="13" name="Group 12"/>
          <p:cNvGrpSpPr/>
          <p:nvPr/>
        </p:nvGrpSpPr>
        <p:grpSpPr>
          <a:xfrm>
            <a:off x="107504" y="3891725"/>
            <a:ext cx="8295358" cy="427962"/>
            <a:chOff x="611560" y="4196924"/>
            <a:chExt cx="8295358" cy="478785"/>
          </a:xfrm>
        </p:grpSpPr>
        <p:pic>
          <p:nvPicPr>
            <p:cNvPr id="14" name="Picture 8" descr="http://www.steveschuh.com/sites/all/themes/schuh/images/"/>
            <p:cNvPicPr>
              <a:picLocks noChangeAspect="1" noChangeArrowheads="1"/>
            </p:cNvPicPr>
            <p:nvPr/>
          </p:nvPicPr>
          <p:blipFill>
            <a:blip r:embed="rId5" cstate="print"/>
            <a:srcRect/>
            <a:stretch>
              <a:fillRect/>
            </a:stretch>
          </p:blipFill>
          <p:spPr bwMode="auto">
            <a:xfrm>
              <a:off x="611560" y="4196924"/>
              <a:ext cx="873572" cy="478785"/>
            </a:xfrm>
            <a:prstGeom prst="rect">
              <a:avLst/>
            </a:prstGeom>
            <a:noFill/>
          </p:spPr>
        </p:pic>
        <p:sp>
          <p:nvSpPr>
            <p:cNvPr id="15" name="Rectangle 14"/>
            <p:cNvSpPr/>
            <p:nvPr/>
          </p:nvSpPr>
          <p:spPr>
            <a:xfrm>
              <a:off x="1691680" y="4307895"/>
              <a:ext cx="7215238" cy="284180"/>
            </a:xfrm>
            <a:prstGeom prst="rect">
              <a:avLst/>
            </a:prstGeom>
          </p:spPr>
          <p:txBody>
            <a:bodyPr wrap="square">
              <a:spAutoFit/>
            </a:bodyPr>
            <a:lstStyle/>
            <a:p>
              <a:pPr defTabSz="914210"/>
              <a:r>
                <a:rPr lang="id-ID" dirty="0">
                  <a:solidFill>
                    <a:prstClr val="black"/>
                  </a:solidFill>
                </a:rPr>
                <a:t>M</a:t>
              </a:r>
              <a:r>
                <a:rPr lang="sv-SE" dirty="0" smtClean="0">
                  <a:solidFill>
                    <a:prstClr val="black"/>
                  </a:solidFill>
                </a:rPr>
                <a:t>endekatkan dan memberikan pelayanan yang lebih luas kepada masyarakat</a:t>
              </a:r>
              <a:endParaRPr lang="en-US" dirty="0">
                <a:solidFill>
                  <a:prstClr val="black"/>
                </a:solidFill>
              </a:endParaRPr>
            </a:p>
          </p:txBody>
        </p:sp>
      </p:grpSp>
      <p:sp>
        <p:nvSpPr>
          <p:cNvPr id="16" name="Rectangle 15"/>
          <p:cNvSpPr/>
          <p:nvPr/>
        </p:nvSpPr>
        <p:spPr>
          <a:xfrm>
            <a:off x="1504175" y="195486"/>
            <a:ext cx="6012161" cy="324908"/>
          </a:xfrm>
          <a:prstGeom prst="rect">
            <a:avLst/>
          </a:prstGeom>
        </p:spPr>
        <p:txBody>
          <a:bodyPr wrap="square" lIns="77925" tIns="38963" rIns="77925" bIns="38963">
            <a:spAutoFit/>
          </a:bodyPr>
          <a:lstStyle/>
          <a:p>
            <a:pPr algn="ctr"/>
            <a:r>
              <a:rPr lang="id-ID" sz="1600" b="1" dirty="0" smtClean="0">
                <a:solidFill>
                  <a:srgbClr val="12709A"/>
                </a:solidFill>
                <a:latin typeface="Candara" panose="020E0502030303020204" pitchFamily="34" charset="0"/>
              </a:rPr>
              <a:t>KENAPA HARUS TERPADU?</a:t>
            </a:r>
            <a:endParaRPr lang="id-ID" sz="1600" b="1" dirty="0">
              <a:solidFill>
                <a:srgbClr val="12709A"/>
              </a:solidFill>
              <a:latin typeface="Candara" panose="020E0502030303020204" pitchFamily="34" charset="0"/>
            </a:endParaRPr>
          </a:p>
        </p:txBody>
      </p:sp>
    </p:spTree>
    <p:extLst>
      <p:ext uri="{BB962C8B-B14F-4D97-AF65-F5344CB8AC3E}">
        <p14:creationId xmlns:p14="http://schemas.microsoft.com/office/powerpoint/2010/main" val="2377463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chemeClr val="bg1"/>
                </a:solidFill>
                <a:latin typeface="Candara" panose="020E0502030303020204" pitchFamily="34" charset="0"/>
              </a:rPr>
              <a:t>MANFAAT </a:t>
            </a:r>
            <a:r>
              <a:rPr lang="id-ID" b="1" dirty="0" smtClean="0">
                <a:solidFill>
                  <a:schemeClr val="bg1"/>
                </a:solidFill>
                <a:latin typeface="Candara" panose="020E0502030303020204" pitchFamily="34" charset="0"/>
              </a:rPr>
              <a:t>PTSP</a:t>
            </a:r>
            <a:endParaRPr lang="id-ID" dirty="0">
              <a:solidFill>
                <a:schemeClr val="bg1"/>
              </a:solidFill>
            </a:endParaRPr>
          </a:p>
        </p:txBody>
      </p:sp>
      <p:sp>
        <p:nvSpPr>
          <p:cNvPr id="3" name="Text Placeholder 2"/>
          <p:cNvSpPr>
            <a:spLocks noGrp="1"/>
          </p:cNvSpPr>
          <p:nvPr>
            <p:ph type="body" idx="1"/>
          </p:nvPr>
        </p:nvSpPr>
        <p:spPr>
          <a:xfrm>
            <a:off x="813343" y="1203598"/>
            <a:ext cx="2894561" cy="3537900"/>
          </a:xfrm>
        </p:spPr>
        <p:txBody>
          <a:bodyPr/>
          <a:lstStyle/>
          <a:p>
            <a:pPr algn="ctr">
              <a:buNone/>
            </a:pPr>
            <a:r>
              <a:rPr lang="id-ID" sz="2000" b="1" i="1" u="sng" dirty="0">
                <a:solidFill>
                  <a:schemeClr val="tx1"/>
                </a:solidFill>
              </a:rPr>
              <a:t>Bagi Masyarakat</a:t>
            </a:r>
            <a:r>
              <a:rPr lang="id-ID" sz="2000" b="1" i="1" u="sng" dirty="0" smtClean="0">
                <a:solidFill>
                  <a:schemeClr val="tx1"/>
                </a:solidFill>
              </a:rPr>
              <a:t>:</a:t>
            </a:r>
          </a:p>
          <a:p>
            <a:pPr algn="ctr">
              <a:buNone/>
            </a:pPr>
            <a:endParaRPr lang="id-ID" sz="2000" b="1" i="1" u="sng" dirty="0">
              <a:solidFill>
                <a:schemeClr val="tx1"/>
              </a:solidFill>
            </a:endParaRPr>
          </a:p>
          <a:p>
            <a:pPr>
              <a:buNone/>
            </a:pPr>
            <a:r>
              <a:rPr lang="id-ID" sz="2000" dirty="0"/>
              <a:t>Dengan PTSP  Masyarakat dapat memperoleh pelayanan publik yang lebih baik  serta mendapat kepastian dan jaminan hukum dari formalitas yang dimiliki.</a:t>
            </a:r>
          </a:p>
          <a:p>
            <a:endParaRPr lang="id-ID" sz="2000" dirty="0"/>
          </a:p>
        </p:txBody>
      </p:sp>
      <p:sp>
        <p:nvSpPr>
          <p:cNvPr id="4" name="Text Placeholder 3"/>
          <p:cNvSpPr>
            <a:spLocks noGrp="1"/>
          </p:cNvSpPr>
          <p:nvPr>
            <p:ph type="body" idx="2"/>
          </p:nvPr>
        </p:nvSpPr>
        <p:spPr>
          <a:xfrm>
            <a:off x="4644008" y="1122082"/>
            <a:ext cx="3681900" cy="3537900"/>
          </a:xfrm>
        </p:spPr>
        <p:txBody>
          <a:bodyPr/>
          <a:lstStyle/>
          <a:p>
            <a:pPr algn="ctr">
              <a:tabLst>
                <a:tab pos="180975" algn="l"/>
              </a:tabLst>
            </a:pPr>
            <a:r>
              <a:rPr lang="id-ID" sz="1800" b="1" i="1" u="sng" dirty="0">
                <a:solidFill>
                  <a:schemeClr val="tx1"/>
                </a:solidFill>
              </a:rPr>
              <a:t>Bagi Pengadilan</a:t>
            </a:r>
            <a:r>
              <a:rPr lang="id-ID" sz="1800" b="1" i="1" u="sng" dirty="0" smtClean="0">
                <a:solidFill>
                  <a:schemeClr val="tx1"/>
                </a:solidFill>
              </a:rPr>
              <a:t>:</a:t>
            </a:r>
          </a:p>
          <a:p>
            <a:pPr algn="ctr">
              <a:tabLst>
                <a:tab pos="180975" algn="l"/>
              </a:tabLst>
            </a:pPr>
            <a:endParaRPr lang="id-ID" sz="1800" b="1" i="1" u="sng" dirty="0">
              <a:solidFill>
                <a:schemeClr val="tx1"/>
              </a:solidFill>
            </a:endParaRPr>
          </a:p>
          <a:p>
            <a:pPr marL="285750" indent="-285750">
              <a:buFont typeface="Arial" panose="020B0604020202020204" pitchFamily="34" charset="0"/>
              <a:buChar char="•"/>
              <a:tabLst>
                <a:tab pos="180975" algn="l"/>
              </a:tabLst>
            </a:pPr>
            <a:r>
              <a:rPr lang="id-ID" sz="1800" dirty="0"/>
              <a:t>Mengurangi beban administratif;</a:t>
            </a:r>
          </a:p>
          <a:p>
            <a:pPr marL="285750" indent="-285750">
              <a:buFont typeface="Arial" panose="020B0604020202020204" pitchFamily="34" charset="0"/>
              <a:buChar char="•"/>
              <a:tabLst>
                <a:tab pos="180975" algn="l"/>
              </a:tabLst>
            </a:pPr>
            <a:r>
              <a:rPr lang="id-ID" sz="1800" dirty="0"/>
              <a:t>Terbangunnya citra yang lebih baik;</a:t>
            </a:r>
          </a:p>
          <a:p>
            <a:pPr marL="285750" indent="-285750">
              <a:buFont typeface="Arial" panose="020B0604020202020204" pitchFamily="34" charset="0"/>
              <a:buChar char="•"/>
              <a:tabLst>
                <a:tab pos="180975" algn="l"/>
              </a:tabLst>
            </a:pPr>
            <a:r>
              <a:rPr lang="id-ID" sz="1800" dirty="0"/>
              <a:t>Mencegah sejak dini terjadinya KKN dan pungutan liar;</a:t>
            </a:r>
          </a:p>
          <a:p>
            <a:pPr marL="285750" indent="-285750">
              <a:buFont typeface="Arial" panose="020B0604020202020204" pitchFamily="34" charset="0"/>
              <a:buChar char="•"/>
              <a:tabLst>
                <a:tab pos="180975" algn="l"/>
              </a:tabLst>
            </a:pPr>
            <a:r>
              <a:rPr lang="id-ID" sz="1800" dirty="0"/>
              <a:t>Mempercepat waktu pelayanan:</a:t>
            </a:r>
          </a:p>
          <a:p>
            <a:pPr marL="285750" indent="-285750">
              <a:buFont typeface="Arial" panose="020B0604020202020204" pitchFamily="34" charset="0"/>
              <a:buChar char="•"/>
              <a:tabLst>
                <a:tab pos="180975" algn="l"/>
              </a:tabLst>
            </a:pPr>
            <a:r>
              <a:rPr lang="id-ID" sz="1800" dirty="0"/>
              <a:t>Menekan biaya pelayanan;</a:t>
            </a:r>
          </a:p>
          <a:p>
            <a:pPr marL="285750" indent="-285750">
              <a:buFont typeface="Arial" panose="020B0604020202020204" pitchFamily="34" charset="0"/>
              <a:buChar char="•"/>
              <a:tabLst>
                <a:tab pos="180975" algn="l"/>
              </a:tabLst>
            </a:pPr>
            <a:r>
              <a:rPr lang="id-ID" sz="1800" dirty="0"/>
              <a:t>Menyederhanakan persyaratan;</a:t>
            </a:r>
          </a:p>
          <a:p>
            <a:pPr>
              <a:buNone/>
            </a:pPr>
            <a:endParaRPr lang="id-ID" sz="1800" dirty="0"/>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16</a:t>
            </a:fld>
            <a:endParaRPr lang="en"/>
          </a:p>
        </p:txBody>
      </p:sp>
    </p:spTree>
    <p:extLst>
      <p:ext uri="{BB962C8B-B14F-4D97-AF65-F5344CB8AC3E}">
        <p14:creationId xmlns:p14="http://schemas.microsoft.com/office/powerpoint/2010/main" val="377452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275606"/>
            <a:ext cx="6012161" cy="448019"/>
          </a:xfrm>
          <a:prstGeom prst="rect">
            <a:avLst/>
          </a:prstGeom>
        </p:spPr>
        <p:txBody>
          <a:bodyPr wrap="square" lIns="77925" tIns="38963" rIns="77925" bIns="38963">
            <a:spAutoFit/>
          </a:bodyPr>
          <a:lstStyle/>
          <a:p>
            <a:r>
              <a:rPr lang="id-ID" sz="2400" b="1" dirty="0" smtClean="0">
                <a:solidFill>
                  <a:schemeClr val="tx1"/>
                </a:solidFill>
                <a:latin typeface="Candara" panose="020E0502030303020204" pitchFamily="34" charset="0"/>
              </a:rPr>
              <a:t>PRINSIP PTSP</a:t>
            </a:r>
            <a:endParaRPr lang="id-ID" sz="2400" b="1" dirty="0">
              <a:solidFill>
                <a:schemeClr val="tx1"/>
              </a:solidFill>
              <a:latin typeface="Candara" panose="020E0502030303020204" pitchFamily="34" charset="0"/>
            </a:endParaRPr>
          </a:p>
        </p:txBody>
      </p:sp>
      <p:sp>
        <p:nvSpPr>
          <p:cNvPr id="5" name="Rectangle 4"/>
          <p:cNvSpPr/>
          <p:nvPr/>
        </p:nvSpPr>
        <p:spPr>
          <a:xfrm>
            <a:off x="1187624" y="1879253"/>
            <a:ext cx="7560840" cy="2308324"/>
          </a:xfrm>
          <a:prstGeom prst="rect">
            <a:avLst/>
          </a:prstGeom>
        </p:spPr>
        <p:txBody>
          <a:bodyPr wrap="square">
            <a:spAutoFit/>
          </a:bodyPr>
          <a:lstStyle/>
          <a:p>
            <a:pPr marL="342900" indent="-342900">
              <a:buAutoNum type="arabicPeriod"/>
            </a:pPr>
            <a:r>
              <a:rPr lang="id-ID" sz="2400" b="1" dirty="0"/>
              <a:t>Keterpaduan;</a:t>
            </a:r>
          </a:p>
          <a:p>
            <a:pPr marL="342900" indent="-342900">
              <a:buAutoNum type="arabicPeriod"/>
            </a:pPr>
            <a:r>
              <a:rPr lang="id-ID" sz="2400" b="1" dirty="0"/>
              <a:t>Ekonomis;</a:t>
            </a:r>
          </a:p>
          <a:p>
            <a:pPr marL="342900" indent="-342900">
              <a:buAutoNum type="arabicPeriod"/>
            </a:pPr>
            <a:r>
              <a:rPr lang="id-ID" sz="2400" b="1" dirty="0"/>
              <a:t>Koordinasi;</a:t>
            </a:r>
          </a:p>
          <a:p>
            <a:pPr marL="342900" indent="-342900">
              <a:buAutoNum type="arabicPeriod"/>
            </a:pPr>
            <a:r>
              <a:rPr lang="id-ID" sz="2400" b="1" dirty="0"/>
              <a:t>Pendelegasian atau pelimpahan wewenang;</a:t>
            </a:r>
          </a:p>
          <a:p>
            <a:pPr marL="342900" indent="-342900">
              <a:buAutoNum type="arabicPeriod"/>
            </a:pPr>
            <a:r>
              <a:rPr lang="id-ID" sz="2400" b="1" dirty="0"/>
              <a:t>Akuntabilitas; dan</a:t>
            </a:r>
          </a:p>
          <a:p>
            <a:pPr marL="342900" indent="-342900">
              <a:buAutoNum type="arabicPeriod"/>
            </a:pPr>
            <a:r>
              <a:rPr lang="id-ID" sz="2400" b="1" dirty="0"/>
              <a:t>Aksesibilitas.</a:t>
            </a:r>
          </a:p>
        </p:txBody>
      </p:sp>
    </p:spTree>
    <p:extLst>
      <p:ext uri="{BB962C8B-B14F-4D97-AF65-F5344CB8AC3E}">
        <p14:creationId xmlns:p14="http://schemas.microsoft.com/office/powerpoint/2010/main" val="411817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sp>
        <p:nvSpPr>
          <p:cNvPr id="3" name="Rectangle 2"/>
          <p:cNvSpPr/>
          <p:nvPr/>
        </p:nvSpPr>
        <p:spPr>
          <a:xfrm>
            <a:off x="683569" y="1512821"/>
            <a:ext cx="7848872" cy="3279563"/>
          </a:xfrm>
          <a:prstGeom prst="rect">
            <a:avLst/>
          </a:prstGeom>
        </p:spPr>
        <p:txBody>
          <a:bodyPr wrap="square" lIns="77925" tIns="38963" rIns="77925" bIns="38963">
            <a:spAutoFit/>
          </a:bodyPr>
          <a:lstStyle/>
          <a:p>
            <a:pPr marL="285750" indent="-285750" algn="just">
              <a:buFont typeface="Wingdings" pitchFamily="2" charset="2"/>
              <a:buChar char="q"/>
              <a:tabLst>
                <a:tab pos="180975" algn="l"/>
              </a:tabLst>
            </a:pPr>
            <a:r>
              <a:rPr lang="id-ID" sz="1600" b="1" dirty="0"/>
              <a:t>MAKLUMAT PELAYANAN;              </a:t>
            </a:r>
            <a:endParaRPr lang="id-ID" sz="1600" b="1" dirty="0" smtClean="0"/>
          </a:p>
          <a:p>
            <a:pPr marL="266700" algn="just">
              <a:tabLst>
                <a:tab pos="180975" algn="l"/>
              </a:tabLst>
            </a:pPr>
            <a:r>
              <a:rPr lang="id-ID" sz="1600" dirty="0" smtClean="0"/>
              <a:t>pernyataan </a:t>
            </a:r>
            <a:r>
              <a:rPr lang="id-ID" sz="1600" dirty="0"/>
              <a:t>tertulis yang berisi keseluruhan rincian kewajiban dan janji yang terdapat dalam Standar Pelayanan.</a:t>
            </a:r>
            <a:endParaRPr lang="id-ID" sz="1600" b="1" u="sng" dirty="0"/>
          </a:p>
          <a:p>
            <a:pPr algn="just">
              <a:tabLst>
                <a:tab pos="180975" algn="l"/>
              </a:tabLst>
            </a:pPr>
            <a:endParaRPr lang="id-ID" sz="1600" dirty="0"/>
          </a:p>
          <a:p>
            <a:pPr marL="285750" indent="-285750" algn="just">
              <a:buFont typeface="Wingdings" pitchFamily="2" charset="2"/>
              <a:buChar char="q"/>
              <a:tabLst>
                <a:tab pos="180975" algn="l"/>
              </a:tabLst>
            </a:pPr>
            <a:r>
              <a:rPr lang="id-ID" sz="1600" b="1" dirty="0"/>
              <a:t>STANDAR PELAYANAN         </a:t>
            </a:r>
            <a:endParaRPr lang="id-ID" sz="1600" b="1" dirty="0" smtClean="0"/>
          </a:p>
          <a:p>
            <a:pPr marL="266700" algn="just"/>
            <a:r>
              <a:rPr lang="id-ID" sz="1600" dirty="0" smtClean="0"/>
              <a:t>tolok </a:t>
            </a:r>
            <a:r>
              <a:rPr lang="id-ID" sz="1600" dirty="0"/>
              <a:t>ukur yang dipergunakan sebagai pedoman penyelenggaraan pelayanan dan acuan penilaian kualitas pelayanan sebagai kewajiban dan janji penyelenggara kepada masyarakat dalam rangka pelayanan yang berkualitas, cepat, mudah, terjangkau, dan terukur</a:t>
            </a:r>
            <a:r>
              <a:rPr lang="id-ID" sz="1600" dirty="0" smtClean="0"/>
              <a:t>.</a:t>
            </a:r>
            <a:endParaRPr lang="id-ID" sz="1600" b="1" dirty="0"/>
          </a:p>
          <a:p>
            <a:pPr algn="just">
              <a:tabLst>
                <a:tab pos="180975" algn="l"/>
              </a:tabLst>
            </a:pPr>
            <a:endParaRPr lang="id-ID" sz="1600" b="1" dirty="0"/>
          </a:p>
          <a:p>
            <a:pPr algn="just">
              <a:tabLst>
                <a:tab pos="180975" algn="l"/>
              </a:tabLst>
            </a:pPr>
            <a:r>
              <a:rPr lang="id-ID" sz="1600" dirty="0"/>
              <a:t>1. Permenpan RB.Nomor 15 Tahun 2014 tentang Standar Pelayanan </a:t>
            </a:r>
          </a:p>
          <a:p>
            <a:pPr marL="273050" indent="-273050"/>
            <a:r>
              <a:rPr lang="id-ID" sz="1600" dirty="0"/>
              <a:t>2. Keputusan Ketua Mahkamah Agung RI. Nomor  026/KMA/SK/II/2012 tanggal  9 Februari 2012 tentang Standar Pelayanan Peradilan;</a:t>
            </a:r>
          </a:p>
        </p:txBody>
      </p:sp>
      <p:sp>
        <p:nvSpPr>
          <p:cNvPr id="4" name="Rectangle 3"/>
          <p:cNvSpPr/>
          <p:nvPr/>
        </p:nvSpPr>
        <p:spPr>
          <a:xfrm>
            <a:off x="1331640" y="646789"/>
            <a:ext cx="6012161" cy="448019"/>
          </a:xfrm>
          <a:prstGeom prst="rect">
            <a:avLst/>
          </a:prstGeom>
        </p:spPr>
        <p:txBody>
          <a:bodyPr wrap="square" lIns="77925" tIns="38963" rIns="77925" bIns="38963">
            <a:spAutoFit/>
          </a:bodyPr>
          <a:lstStyle/>
          <a:p>
            <a:pPr algn="ctr"/>
            <a:r>
              <a:rPr lang="id-ID" sz="2400" b="1" dirty="0" smtClean="0"/>
              <a:t>PENGADILAN WAJIB MENERAPKAN:</a:t>
            </a:r>
            <a:endParaRPr lang="id-ID" sz="2400" b="1" dirty="0">
              <a:solidFill>
                <a:srgbClr val="12709A"/>
              </a:solidFill>
              <a:latin typeface="Candara" panose="020E0502030303020204" pitchFamily="34" charset="0"/>
            </a:endParaRPr>
          </a:p>
        </p:txBody>
      </p:sp>
    </p:spTree>
    <p:extLst>
      <p:ext uri="{BB962C8B-B14F-4D97-AF65-F5344CB8AC3E}">
        <p14:creationId xmlns:p14="http://schemas.microsoft.com/office/powerpoint/2010/main" val="4250502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sp>
        <p:nvSpPr>
          <p:cNvPr id="3" name="Title 1"/>
          <p:cNvSpPr txBox="1">
            <a:spLocks/>
          </p:cNvSpPr>
          <p:nvPr/>
        </p:nvSpPr>
        <p:spPr>
          <a:xfrm>
            <a:off x="1098452" y="267494"/>
            <a:ext cx="5993828" cy="32920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id-ID" sz="1800" b="1" dirty="0" smtClean="0"/>
              <a:t>Contoh Meja Pelayanan Terpadu Satu Pintu (PTSP)</a:t>
            </a:r>
            <a:endParaRPr lang="id-ID" sz="1800" b="1" dirty="0"/>
          </a:p>
        </p:txBody>
      </p:sp>
      <p:pic>
        <p:nvPicPr>
          <p:cNvPr id="4" name="Content Placeholder 3" descr="C:\Users\User\Downloads\IMG-20180223-WA0009 (1).jpg"/>
          <p:cNvPicPr>
            <a:picLocks/>
          </p:cNvPicPr>
          <p:nvPr/>
        </p:nvPicPr>
        <p:blipFill rotWithShape="1">
          <a:blip r:embed="rId2">
            <a:extLst>
              <a:ext uri="{28A0092B-C50C-407E-A947-70E740481C1C}">
                <a14:useLocalDpi xmlns:a14="http://schemas.microsoft.com/office/drawing/2010/main" val="0"/>
              </a:ext>
            </a:extLst>
          </a:blip>
          <a:srcRect l="12891" t="29295" r="7901" b="27202"/>
          <a:stretch/>
        </p:blipFill>
        <p:spPr bwMode="auto">
          <a:xfrm>
            <a:off x="978344" y="1059582"/>
            <a:ext cx="7482088" cy="32838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486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lvl="0" rtl="0">
              <a:spcBef>
                <a:spcPts val="0"/>
              </a:spcBef>
              <a:buNone/>
            </a:pPr>
            <a:fld id="{00000000-1234-1234-1234-123412341234}" type="slidenum">
              <a:rPr lang="en" smtClean="0"/>
              <a:t>2</a:t>
            </a:fld>
            <a:endParaRPr lang="en"/>
          </a:p>
        </p:txBody>
      </p:sp>
      <p:sp>
        <p:nvSpPr>
          <p:cNvPr id="4" name="Rectangle 3"/>
          <p:cNvSpPr/>
          <p:nvPr/>
        </p:nvSpPr>
        <p:spPr>
          <a:xfrm>
            <a:off x="1238096" y="411510"/>
            <a:ext cx="4774064" cy="40011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d-ID" sz="2000" b="1" spc="50" dirty="0">
                <a:ln w="11430"/>
                <a:effectLst>
                  <a:outerShdw blurRad="76200" dist="50800" dir="5400000" algn="tl" rotWithShape="0">
                    <a:srgbClr val="000000">
                      <a:alpha val="65000"/>
                    </a:srgbClr>
                  </a:outerShdw>
                </a:effectLst>
              </a:rPr>
              <a:t>D</a:t>
            </a:r>
            <a:r>
              <a:rPr lang="id-ID" sz="2000" b="1" spc="50" dirty="0" smtClean="0">
                <a:ln w="11430"/>
                <a:effectLst>
                  <a:outerShdw blurRad="76200" dist="50800" dir="5400000" algn="tl" rotWithShape="0">
                    <a:srgbClr val="000000">
                      <a:alpha val="65000"/>
                    </a:srgbClr>
                  </a:outerShdw>
                </a:effectLst>
              </a:rPr>
              <a:t>asar </a:t>
            </a:r>
            <a:r>
              <a:rPr lang="id-ID" sz="2000" b="1" spc="50" dirty="0">
                <a:ln w="11430"/>
                <a:effectLst>
                  <a:outerShdw blurRad="76200" dist="50800" dir="5400000" algn="tl" rotWithShape="0">
                    <a:srgbClr val="000000">
                      <a:alpha val="65000"/>
                    </a:srgbClr>
                  </a:outerShdw>
                </a:effectLst>
              </a:rPr>
              <a:t>H</a:t>
            </a:r>
            <a:r>
              <a:rPr lang="id-ID" sz="2000" b="1" spc="50" dirty="0" smtClean="0">
                <a:ln w="11430"/>
                <a:effectLst>
                  <a:outerShdw blurRad="76200" dist="50800" dir="5400000" algn="tl" rotWithShape="0">
                    <a:srgbClr val="000000">
                      <a:alpha val="65000"/>
                    </a:srgbClr>
                  </a:outerShdw>
                </a:effectLst>
              </a:rPr>
              <a:t>ukum </a:t>
            </a:r>
            <a:r>
              <a:rPr lang="id-ID" sz="2000" b="1" spc="50" dirty="0">
                <a:ln w="11430"/>
                <a:effectLst>
                  <a:outerShdw blurRad="76200" dist="50800" dir="5400000" algn="tl" rotWithShape="0">
                    <a:srgbClr val="000000">
                      <a:alpha val="65000"/>
                    </a:srgbClr>
                  </a:outerShdw>
                </a:effectLst>
              </a:rPr>
              <a:t>S</a:t>
            </a:r>
            <a:r>
              <a:rPr lang="id-ID" sz="2000" b="1" spc="50" dirty="0" smtClean="0">
                <a:ln w="11430"/>
                <a:effectLst>
                  <a:outerShdw blurRad="76200" dist="50800" dir="5400000" algn="tl" rotWithShape="0">
                    <a:srgbClr val="000000">
                      <a:alpha val="65000"/>
                    </a:srgbClr>
                  </a:outerShdw>
                </a:effectLst>
              </a:rPr>
              <a:t>tandar </a:t>
            </a:r>
            <a:r>
              <a:rPr lang="id-ID" sz="2000" b="1" spc="50" dirty="0">
                <a:ln w="11430"/>
                <a:effectLst>
                  <a:outerShdw blurRad="76200" dist="50800" dir="5400000" algn="tl" rotWithShape="0">
                    <a:srgbClr val="000000">
                      <a:alpha val="65000"/>
                    </a:srgbClr>
                  </a:outerShdw>
                </a:effectLst>
              </a:rPr>
              <a:t>P</a:t>
            </a:r>
            <a:r>
              <a:rPr lang="id-ID" sz="2000" b="1" spc="50" dirty="0" smtClean="0">
                <a:ln w="11430"/>
                <a:effectLst>
                  <a:outerShdw blurRad="76200" dist="50800" dir="5400000" algn="tl" rotWithShape="0">
                    <a:srgbClr val="000000">
                      <a:alpha val="65000"/>
                    </a:srgbClr>
                  </a:outerShdw>
                </a:effectLst>
              </a:rPr>
              <a:t>elayanan</a:t>
            </a:r>
            <a:endParaRPr lang="id-ID" sz="2000" b="1" spc="50" dirty="0">
              <a:ln w="11430"/>
              <a:effectLst>
                <a:outerShdw blurRad="76200" dist="50800" dir="5400000" algn="tl" rotWithShape="0">
                  <a:srgbClr val="000000">
                    <a:alpha val="65000"/>
                  </a:srgbClr>
                </a:outerShdw>
              </a:effectLst>
            </a:endParaRPr>
          </a:p>
        </p:txBody>
      </p:sp>
      <p:sp>
        <p:nvSpPr>
          <p:cNvPr id="5" name="Rectangle 4"/>
          <p:cNvSpPr/>
          <p:nvPr/>
        </p:nvSpPr>
        <p:spPr>
          <a:xfrm>
            <a:off x="827584" y="1175148"/>
            <a:ext cx="7560840" cy="3539430"/>
          </a:xfrm>
          <a:prstGeom prst="rect">
            <a:avLst/>
          </a:prstGeom>
        </p:spPr>
        <p:txBody>
          <a:bodyPr wrap="square">
            <a:spAutoFit/>
          </a:bodyPr>
          <a:lstStyle/>
          <a:p>
            <a:pPr marL="342900" lvl="0" indent="-342900" algn="just">
              <a:buFont typeface="+mj-lt"/>
              <a:buAutoNum type="arabicPeriod"/>
            </a:pPr>
            <a:r>
              <a:rPr lang="id-ID" dirty="0"/>
              <a:t>Undang-undang Nomor 14 Tahun 2008 tentang Keterbukaan Informasi Publik;</a:t>
            </a:r>
          </a:p>
          <a:p>
            <a:pPr marL="342900" lvl="0" indent="-342900" algn="just">
              <a:buFont typeface="+mj-lt"/>
              <a:buAutoNum type="arabicPeriod"/>
            </a:pPr>
            <a:r>
              <a:rPr lang="id-ID" dirty="0"/>
              <a:t>Undang-undang Nomor 25 Tahun 2009 tentang Pelayanan Publik; </a:t>
            </a:r>
          </a:p>
          <a:p>
            <a:pPr marL="342900" lvl="0" indent="-342900" algn="just">
              <a:buFont typeface="+mj-lt"/>
              <a:buAutoNum type="arabicPeriod"/>
            </a:pPr>
            <a:r>
              <a:rPr lang="id-ID" dirty="0"/>
              <a:t>Peraturan Pemerintah Republik Indonesia Nomor 96 Tahun 2012 tentang Pelaksanaan Undang-undang Nomor 25 Tahun 2009 tentang pelayanan publik;</a:t>
            </a:r>
          </a:p>
          <a:p>
            <a:pPr marL="342900" lvl="0" indent="-342900" algn="just">
              <a:buFont typeface="+mj-lt"/>
              <a:buAutoNum type="arabicPeriod"/>
            </a:pPr>
            <a:r>
              <a:rPr lang="id-ID" dirty="0" smtClean="0"/>
              <a:t>Keputusan </a:t>
            </a:r>
            <a:r>
              <a:rPr lang="id-ID" dirty="0"/>
              <a:t>Ketua Mahkamah Agung Republik Indonesia Nomor 026/KMA/SK/II/2012 tentang Standar Pelayanan Peradilan</a:t>
            </a:r>
            <a:r>
              <a:rPr lang="id-ID" dirty="0" smtClean="0"/>
              <a:t>;</a:t>
            </a:r>
            <a:endParaRPr lang="id-ID" dirty="0"/>
          </a:p>
          <a:p>
            <a:pPr marL="342900" lvl="0" indent="-342900" algn="just">
              <a:buFont typeface="+mj-lt"/>
              <a:buAutoNum type="arabicPeriod"/>
            </a:pPr>
            <a:r>
              <a:rPr lang="id-ID" dirty="0"/>
              <a:t>Keputusan Ketua Mahkamah Agung Republik Indonesia Nomor 1-144/KMA/SK/I/2011 tentang Pedoman Pelayanan Informasi di Pengadilan</a:t>
            </a:r>
            <a:r>
              <a:rPr lang="id-ID" dirty="0" smtClean="0"/>
              <a:t>;</a:t>
            </a:r>
          </a:p>
          <a:p>
            <a:pPr marL="342900" lvl="0" indent="-342900" algn="just">
              <a:buFont typeface="+mj-lt"/>
              <a:buAutoNum type="arabicPeriod"/>
            </a:pPr>
            <a:r>
              <a:rPr lang="id-ID" dirty="0" smtClean="0"/>
              <a:t>Peraturan Mahkamah Agung RI Nomor 3 tahun 2018 tentang Administrasi Perkara di Pengadilan Secara Elektronik;</a:t>
            </a:r>
            <a:endParaRPr lang="id-ID" dirty="0"/>
          </a:p>
          <a:p>
            <a:pPr marL="342900" indent="-342900" algn="just">
              <a:buFont typeface="+mj-lt"/>
              <a:buAutoNum type="arabicPeriod"/>
            </a:pPr>
            <a:r>
              <a:rPr lang="id-ID" dirty="0" smtClean="0"/>
              <a:t>Peraturan </a:t>
            </a:r>
            <a:r>
              <a:rPr lang="id-ID" dirty="0"/>
              <a:t>Menteri Pendayagunaan Aparatur Negera dan Reformasi Birikrasi Republik Indonesia Nomor 15 Tahun 2014 tentang Pedoman Standar Pelayanan</a:t>
            </a:r>
            <a:r>
              <a:rPr lang="id-ID" dirty="0" smtClean="0"/>
              <a:t>;</a:t>
            </a:r>
          </a:p>
          <a:p>
            <a:pPr marL="342900" indent="-342900" algn="just">
              <a:buFont typeface="+mj-lt"/>
              <a:buAutoNum type="arabicPeriod"/>
            </a:pPr>
            <a:r>
              <a:rPr lang="id-ID" dirty="0"/>
              <a:t>Peraturan Menteri Pendayagunaan Aparatur Negera dan Reformasi Birikrasi Republik Indonesia Nomor 14 tahun 2014 tentang Pedoman Penyusunan Survei Kepuasan Masyarakat Unit Penyelenggara Pelayanan Publik</a:t>
            </a:r>
          </a:p>
          <a:p>
            <a:pPr marL="342900" indent="-342900" algn="just">
              <a:buFont typeface="+mj-lt"/>
              <a:buAutoNum type="arabicPeriod"/>
            </a:pPr>
            <a:endParaRPr lang="id-ID" dirty="0" smtClean="0"/>
          </a:p>
        </p:txBody>
      </p:sp>
    </p:spTree>
    <p:extLst>
      <p:ext uri="{BB962C8B-B14F-4D97-AF65-F5344CB8AC3E}">
        <p14:creationId xmlns:p14="http://schemas.microsoft.com/office/powerpoint/2010/main" val="4131530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3. e-court</a:t>
            </a:r>
            <a:endParaRPr lang="id-ID" dirty="0"/>
          </a:p>
        </p:txBody>
      </p:sp>
      <p:sp>
        <p:nvSpPr>
          <p:cNvPr id="3" name="Slide Number Placeholder 2"/>
          <p:cNvSpPr>
            <a:spLocks noGrp="1"/>
          </p:cNvSpPr>
          <p:nvPr>
            <p:ph type="sldNum" idx="12"/>
          </p:nvPr>
        </p:nvSpPr>
        <p:spPr/>
        <p:txBody>
          <a:bodyPr/>
          <a:lstStyle/>
          <a:p>
            <a:pPr lvl="0" rtl="0">
              <a:spcBef>
                <a:spcPts val="0"/>
              </a:spcBef>
              <a:buNone/>
            </a:pPr>
            <a:fld id="{00000000-1234-1234-1234-123412341234}" type="slidenum">
              <a:rPr lang="en" smtClean="0"/>
              <a:t>20</a:t>
            </a:fld>
            <a:endParaRPr lang="en"/>
          </a:p>
        </p:txBody>
      </p:sp>
      <p:sp>
        <p:nvSpPr>
          <p:cNvPr id="5" name="Rectangle 4"/>
          <p:cNvSpPr/>
          <p:nvPr/>
        </p:nvSpPr>
        <p:spPr>
          <a:xfrm>
            <a:off x="179512" y="1980004"/>
            <a:ext cx="8712968" cy="1815882"/>
          </a:xfrm>
          <a:prstGeom prst="rect">
            <a:avLst/>
          </a:prstGeom>
        </p:spPr>
        <p:txBody>
          <a:bodyPr wrap="square">
            <a:spAutoFit/>
          </a:bodyPr>
          <a:lstStyle/>
          <a:p>
            <a:pPr algn="ctr"/>
            <a:r>
              <a:rPr lang="en-ID" sz="2800" b="1" dirty="0" err="1">
                <a:latin typeface="Maiandra GD" panose="020E0502030308020204" pitchFamily="34" charset="0"/>
              </a:rPr>
              <a:t>Peraturan</a:t>
            </a:r>
            <a:r>
              <a:rPr lang="en-ID" sz="2800" b="1" dirty="0">
                <a:latin typeface="Maiandra GD" panose="020E0502030308020204" pitchFamily="34" charset="0"/>
              </a:rPr>
              <a:t> </a:t>
            </a:r>
            <a:r>
              <a:rPr lang="en-ID" sz="2800" b="1" dirty="0" err="1">
                <a:latin typeface="Maiandra GD" panose="020E0502030308020204" pitchFamily="34" charset="0"/>
              </a:rPr>
              <a:t>Mahkamah</a:t>
            </a:r>
            <a:r>
              <a:rPr lang="en-ID" sz="2800" b="1" dirty="0">
                <a:latin typeface="Maiandra GD" panose="020E0502030308020204" pitchFamily="34" charset="0"/>
              </a:rPr>
              <a:t> </a:t>
            </a:r>
            <a:r>
              <a:rPr lang="en-ID" sz="2800" b="1" dirty="0" err="1">
                <a:latin typeface="Maiandra GD" panose="020E0502030308020204" pitchFamily="34" charset="0"/>
              </a:rPr>
              <a:t>Agung</a:t>
            </a:r>
            <a:r>
              <a:rPr lang="en-ID" sz="2800" b="1" dirty="0">
                <a:latin typeface="Maiandra GD" panose="020E0502030308020204" pitchFamily="34" charset="0"/>
              </a:rPr>
              <a:t> RI </a:t>
            </a:r>
            <a:r>
              <a:rPr lang="en-ID" sz="2800" b="1" dirty="0" err="1">
                <a:latin typeface="Maiandra GD" panose="020E0502030308020204" pitchFamily="34" charset="0"/>
              </a:rPr>
              <a:t>Nomor</a:t>
            </a:r>
            <a:r>
              <a:rPr lang="en-ID" sz="2800" b="1" dirty="0">
                <a:latin typeface="Maiandra GD" panose="020E0502030308020204" pitchFamily="34" charset="0"/>
              </a:rPr>
              <a:t> 3 </a:t>
            </a:r>
            <a:r>
              <a:rPr lang="en-ID" sz="2800" b="1" dirty="0" err="1">
                <a:latin typeface="Maiandra GD" panose="020E0502030308020204" pitchFamily="34" charset="0"/>
              </a:rPr>
              <a:t>Tahun</a:t>
            </a:r>
            <a:r>
              <a:rPr lang="en-ID" sz="2800" b="1" dirty="0">
                <a:latin typeface="Maiandra GD" panose="020E0502030308020204" pitchFamily="34" charset="0"/>
              </a:rPr>
              <a:t> 2018 </a:t>
            </a:r>
            <a:endParaRPr lang="id-ID" sz="2800" b="1" dirty="0" smtClean="0">
              <a:latin typeface="Maiandra GD" panose="020E0502030308020204" pitchFamily="34" charset="0"/>
            </a:endParaRPr>
          </a:p>
          <a:p>
            <a:pPr algn="ctr"/>
            <a:r>
              <a:rPr lang="en-ID" sz="2800" dirty="0" err="1" smtClean="0">
                <a:latin typeface="Maiandra GD" panose="020E0502030308020204" pitchFamily="34" charset="0"/>
              </a:rPr>
              <a:t>tentang</a:t>
            </a:r>
            <a:r>
              <a:rPr lang="en-ID" sz="2800" dirty="0" smtClean="0">
                <a:latin typeface="Maiandra GD" panose="020E0502030308020204" pitchFamily="34" charset="0"/>
              </a:rPr>
              <a:t> </a:t>
            </a:r>
            <a:endParaRPr lang="id-ID" sz="2800" dirty="0" smtClean="0">
              <a:latin typeface="Maiandra GD" panose="020E0502030308020204" pitchFamily="34" charset="0"/>
            </a:endParaRPr>
          </a:p>
          <a:p>
            <a:pPr algn="ctr"/>
            <a:r>
              <a:rPr lang="en-ID" sz="2800" dirty="0" err="1" smtClean="0">
                <a:latin typeface="Maiandra GD" panose="020E0502030308020204" pitchFamily="34" charset="0"/>
              </a:rPr>
              <a:t>Administrasi</a:t>
            </a:r>
            <a:r>
              <a:rPr lang="en-ID" sz="2800" dirty="0" smtClean="0">
                <a:latin typeface="Maiandra GD" panose="020E0502030308020204" pitchFamily="34" charset="0"/>
              </a:rPr>
              <a:t> </a:t>
            </a:r>
            <a:r>
              <a:rPr lang="en-ID" sz="2800" dirty="0" err="1">
                <a:latin typeface="Maiandra GD" panose="020E0502030308020204" pitchFamily="34" charset="0"/>
              </a:rPr>
              <a:t>Perkara</a:t>
            </a:r>
            <a:r>
              <a:rPr lang="en-ID" sz="2800" dirty="0">
                <a:latin typeface="Maiandra GD" panose="020E0502030308020204" pitchFamily="34" charset="0"/>
              </a:rPr>
              <a:t> </a:t>
            </a:r>
            <a:endParaRPr lang="id-ID" sz="2800" dirty="0" smtClean="0">
              <a:latin typeface="Maiandra GD" panose="020E0502030308020204" pitchFamily="34" charset="0"/>
            </a:endParaRPr>
          </a:p>
          <a:p>
            <a:pPr algn="ctr"/>
            <a:r>
              <a:rPr lang="en-ID" sz="2800" dirty="0" smtClean="0">
                <a:latin typeface="Maiandra GD" panose="020E0502030308020204" pitchFamily="34" charset="0"/>
              </a:rPr>
              <a:t>di </a:t>
            </a:r>
            <a:r>
              <a:rPr lang="en-ID" sz="2800" dirty="0" err="1">
                <a:latin typeface="Maiandra GD" panose="020E0502030308020204" pitchFamily="34" charset="0"/>
              </a:rPr>
              <a:t>Pengadilan</a:t>
            </a:r>
            <a:r>
              <a:rPr lang="en-ID" sz="2800" dirty="0">
                <a:latin typeface="Maiandra GD" panose="020E0502030308020204" pitchFamily="34" charset="0"/>
              </a:rPr>
              <a:t> </a:t>
            </a:r>
            <a:r>
              <a:rPr lang="en-ID" sz="2800" dirty="0" err="1">
                <a:latin typeface="Maiandra GD" panose="020E0502030308020204" pitchFamily="34" charset="0"/>
              </a:rPr>
              <a:t>Secara</a:t>
            </a:r>
            <a:r>
              <a:rPr lang="en-ID" sz="2800" dirty="0">
                <a:latin typeface="Maiandra GD" panose="020E0502030308020204" pitchFamily="34" charset="0"/>
              </a:rPr>
              <a:t> </a:t>
            </a:r>
            <a:r>
              <a:rPr lang="en-ID" sz="2800" dirty="0" err="1">
                <a:latin typeface="Maiandra GD" panose="020E0502030308020204" pitchFamily="34" charset="0"/>
              </a:rPr>
              <a:t>Elektronik</a:t>
            </a:r>
            <a:endParaRPr lang="id-ID" sz="2800" dirty="0"/>
          </a:p>
        </p:txBody>
      </p:sp>
    </p:spTree>
    <p:extLst>
      <p:ext uri="{BB962C8B-B14F-4D97-AF65-F5344CB8AC3E}">
        <p14:creationId xmlns:p14="http://schemas.microsoft.com/office/powerpoint/2010/main" val="1354604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21</a:t>
            </a:fld>
            <a:endParaRPr lang="en"/>
          </a:p>
        </p:txBody>
      </p:sp>
      <p:sp>
        <p:nvSpPr>
          <p:cNvPr id="3" name="Title 1"/>
          <p:cNvSpPr txBox="1">
            <a:spLocks/>
          </p:cNvSpPr>
          <p:nvPr/>
        </p:nvSpPr>
        <p:spPr>
          <a:xfrm>
            <a:off x="539552" y="1108530"/>
            <a:ext cx="5258400" cy="38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ID" sz="2000" dirty="0" smtClean="0"/>
              <a:t>PERTIMBANGAN</a:t>
            </a:r>
            <a:endParaRPr lang="id-ID" sz="2000" dirty="0"/>
          </a:p>
        </p:txBody>
      </p:sp>
      <p:sp>
        <p:nvSpPr>
          <p:cNvPr id="4" name="Text Placeholder 4"/>
          <p:cNvSpPr txBox="1">
            <a:spLocks/>
          </p:cNvSpPr>
          <p:nvPr/>
        </p:nvSpPr>
        <p:spPr>
          <a:xfrm>
            <a:off x="107504" y="1647650"/>
            <a:ext cx="8856984" cy="2724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lgn="just">
              <a:buFont typeface="Arial" panose="020B0604020202020204" pitchFamily="34" charset="0"/>
              <a:buChar char="•"/>
            </a:pPr>
            <a:r>
              <a:rPr lang="en-ID" sz="1800" dirty="0" smtClean="0">
                <a:solidFill>
                  <a:schemeClr val="tx1"/>
                </a:solidFill>
                <a:latin typeface="Maiandra GD" panose="020E0502030308020204" pitchFamily="34" charset="0"/>
              </a:rPr>
              <a:t>P</a:t>
            </a:r>
            <a:r>
              <a:rPr lang="id-ID" sz="1800" dirty="0" smtClean="0">
                <a:solidFill>
                  <a:schemeClr val="tx1"/>
                </a:solidFill>
                <a:latin typeface="Maiandra GD" panose="020E0502030308020204" pitchFamily="34" charset="0"/>
              </a:rPr>
              <a:t>engadilan </a:t>
            </a:r>
            <a:r>
              <a:rPr lang="id-ID" sz="1800" u="sng" dirty="0" smtClean="0">
                <a:solidFill>
                  <a:schemeClr val="tx1"/>
                </a:solidFill>
                <a:latin typeface="Maiandra GD" panose="020E0502030308020204" pitchFamily="34" charset="0"/>
              </a:rPr>
              <a:t>berusaha mengatasi </a:t>
            </a:r>
            <a:r>
              <a:rPr lang="id-ID" sz="1800" dirty="0" smtClean="0">
                <a:solidFill>
                  <a:schemeClr val="tx1"/>
                </a:solidFill>
                <a:latin typeface="Maiandra GD" panose="020E0502030308020204" pitchFamily="34" charset="0"/>
              </a:rPr>
              <a:t>segala hambatan dan rintangan untuk dapat tercapainya peradilan yang sederhana, cepat dan biaya ringan</a:t>
            </a:r>
            <a:r>
              <a:rPr lang="en-ID" sz="1800" dirty="0" smtClean="0">
                <a:solidFill>
                  <a:schemeClr val="tx1"/>
                </a:solidFill>
                <a:latin typeface="Maiandra GD" panose="020E0502030308020204" pitchFamily="34" charset="0"/>
              </a:rPr>
              <a:t> (</a:t>
            </a:r>
            <a:r>
              <a:rPr lang="en-ID" sz="1800" dirty="0" err="1" smtClean="0">
                <a:solidFill>
                  <a:schemeClr val="tx1"/>
                </a:solidFill>
                <a:latin typeface="Maiandra GD" panose="020E0502030308020204" pitchFamily="34" charset="0"/>
              </a:rPr>
              <a:t>ps</a:t>
            </a:r>
            <a:r>
              <a:rPr lang="en-ID" sz="1800" dirty="0" smtClean="0">
                <a:solidFill>
                  <a:schemeClr val="tx1"/>
                </a:solidFill>
                <a:latin typeface="Maiandra GD" panose="020E0502030308020204" pitchFamily="34" charset="0"/>
              </a:rPr>
              <a:t> 4 (2) UU 48 </a:t>
            </a:r>
            <a:r>
              <a:rPr lang="en-ID" sz="1800" dirty="0" err="1" smtClean="0">
                <a:solidFill>
                  <a:schemeClr val="tx1"/>
                </a:solidFill>
                <a:latin typeface="Maiandra GD" panose="020E0502030308020204" pitchFamily="34" charset="0"/>
              </a:rPr>
              <a:t>Tahun</a:t>
            </a:r>
            <a:r>
              <a:rPr lang="en-ID" sz="1800" dirty="0" smtClean="0">
                <a:solidFill>
                  <a:schemeClr val="tx1"/>
                </a:solidFill>
                <a:latin typeface="Maiandra GD" panose="020E0502030308020204" pitchFamily="34" charset="0"/>
              </a:rPr>
              <a:t> 2009)</a:t>
            </a:r>
            <a:r>
              <a:rPr lang="id-ID" sz="1800" dirty="0" smtClean="0">
                <a:solidFill>
                  <a:schemeClr val="tx1"/>
                </a:solidFill>
                <a:latin typeface="Maiandra GD" panose="020E0502030308020204" pitchFamily="34" charset="0"/>
              </a:rPr>
              <a:t>;</a:t>
            </a:r>
          </a:p>
          <a:p>
            <a:pPr marL="285750" indent="-285750" algn="just">
              <a:buFont typeface="Arial" panose="020B0604020202020204" pitchFamily="34" charset="0"/>
              <a:buChar char="•"/>
            </a:pPr>
            <a:r>
              <a:rPr lang="en-ID" sz="1800" dirty="0" smtClean="0">
                <a:solidFill>
                  <a:schemeClr val="tx1"/>
                </a:solidFill>
                <a:latin typeface="Maiandra GD" panose="020E0502030308020204" pitchFamily="34" charset="0"/>
              </a:rPr>
              <a:t>T</a:t>
            </a:r>
            <a:r>
              <a:rPr lang="id-ID" sz="1800" dirty="0" smtClean="0">
                <a:solidFill>
                  <a:schemeClr val="tx1"/>
                </a:solidFill>
                <a:latin typeface="Maiandra GD" panose="020E0502030308020204" pitchFamily="34" charset="0"/>
              </a:rPr>
              <a:t>untutan pencari keadilan dan perkembangan zaman mengharuskan pelayanan administrasi perkara di pengadilan berbasis teknologi informasi;</a:t>
            </a:r>
          </a:p>
          <a:p>
            <a:pPr marL="285750" indent="-285750" algn="just">
              <a:buFont typeface="Arial" panose="020B0604020202020204" pitchFamily="34" charset="0"/>
              <a:buChar char="•"/>
            </a:pPr>
            <a:r>
              <a:rPr lang="id-ID" sz="1800" dirty="0" smtClean="0">
                <a:solidFill>
                  <a:schemeClr val="tx1"/>
                </a:solidFill>
                <a:latin typeface="Maiandra GD" panose="020E0502030308020204" pitchFamily="34" charset="0"/>
              </a:rPr>
              <a:t>MA dapat mengatur lebih lanjut hal-hal yang diperlukan bagi kelancaran penyelenggaraan peradilan</a:t>
            </a:r>
          </a:p>
          <a:p>
            <a:pPr marL="285750" indent="-285750" algn="just">
              <a:buFont typeface="Arial" panose="020B0604020202020204" pitchFamily="34" charset="0"/>
              <a:buChar char="•"/>
            </a:pPr>
            <a:r>
              <a:rPr lang="id-ID" sz="1800" dirty="0" smtClean="0">
                <a:solidFill>
                  <a:schemeClr val="tx1"/>
                </a:solidFill>
                <a:latin typeface="Maiandra GD" panose="020E0502030308020204" pitchFamily="34" charset="0"/>
              </a:rPr>
              <a:t>Tuntutan Survei Kemudahan Berusaha</a:t>
            </a:r>
          </a:p>
          <a:p>
            <a:pPr algn="just"/>
            <a:endParaRPr lang="id-ID" sz="1800" dirty="0"/>
          </a:p>
        </p:txBody>
      </p:sp>
    </p:spTree>
    <p:extLst>
      <p:ext uri="{BB962C8B-B14F-4D97-AF65-F5344CB8AC3E}">
        <p14:creationId xmlns:p14="http://schemas.microsoft.com/office/powerpoint/2010/main" val="2993374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22</a:t>
            </a:fld>
            <a:endParaRPr lang="en"/>
          </a:p>
        </p:txBody>
      </p:sp>
      <p:grpSp>
        <p:nvGrpSpPr>
          <p:cNvPr id="3" name="Group 2"/>
          <p:cNvGrpSpPr/>
          <p:nvPr/>
        </p:nvGrpSpPr>
        <p:grpSpPr>
          <a:xfrm>
            <a:off x="7592226" y="1563638"/>
            <a:ext cx="1228246" cy="1199295"/>
            <a:chOff x="7482672" y="1544709"/>
            <a:chExt cx="1070148" cy="1070428"/>
          </a:xfrm>
        </p:grpSpPr>
        <p:sp>
          <p:nvSpPr>
            <p:cNvPr id="37" name="Oval 36"/>
            <p:cNvSpPr/>
            <p:nvPr/>
          </p:nvSpPr>
          <p:spPr>
            <a:xfrm>
              <a:off x="7482672" y="1544709"/>
              <a:ext cx="1070148" cy="1070428"/>
            </a:xfrm>
            <a:prstGeom prst="ellipse">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Oval 4"/>
            <p:cNvSpPr/>
            <p:nvPr/>
          </p:nvSpPr>
          <p:spPr>
            <a:xfrm>
              <a:off x="7635187" y="1697656"/>
              <a:ext cx="764270" cy="7645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Maiandra GD" panose="020E0502030308020204" pitchFamily="34" charset="0"/>
                  <a:ea typeface="Calibri" charset="0"/>
                  <a:cs typeface="Calibri" charset="0"/>
                </a:rPr>
                <a:t>2018</a:t>
              </a:r>
              <a:br>
                <a:rPr lang="en-US" sz="1000" kern="1200" dirty="0">
                  <a:solidFill>
                    <a:schemeClr val="tx1"/>
                  </a:solidFill>
                  <a:latin typeface="Maiandra GD" panose="020E0502030308020204" pitchFamily="34" charset="0"/>
                  <a:ea typeface="Calibri" charset="0"/>
                  <a:cs typeface="Calibri" charset="0"/>
                </a:rPr>
              </a:br>
              <a:r>
                <a:rPr lang="id-ID" sz="1000" kern="1200" dirty="0">
                  <a:solidFill>
                    <a:schemeClr val="tx1"/>
                  </a:solidFill>
                  <a:latin typeface="Maiandra GD" panose="020E0502030308020204" pitchFamily="34" charset="0"/>
                  <a:ea typeface="Calibri" charset="0"/>
                  <a:cs typeface="Calibri" charset="0"/>
                </a:rPr>
                <a:t>122/KMA/SK/VII/2018 </a:t>
              </a:r>
            </a:p>
          </p:txBody>
        </p:sp>
      </p:grpSp>
      <p:grpSp>
        <p:nvGrpSpPr>
          <p:cNvPr id="4" name="Group 3"/>
          <p:cNvGrpSpPr/>
          <p:nvPr/>
        </p:nvGrpSpPr>
        <p:grpSpPr>
          <a:xfrm>
            <a:off x="7750324" y="2822301"/>
            <a:ext cx="1070148" cy="628693"/>
            <a:chOff x="7482672" y="2674505"/>
            <a:chExt cx="1070148" cy="628693"/>
          </a:xfrm>
        </p:grpSpPr>
        <p:sp>
          <p:nvSpPr>
            <p:cNvPr id="35" name="Rectangle 34"/>
            <p:cNvSpPr/>
            <p:nvPr/>
          </p:nvSpPr>
          <p:spPr>
            <a:xfrm>
              <a:off x="7482672" y="2674505"/>
              <a:ext cx="1070148" cy="6286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7482672" y="2674505"/>
              <a:ext cx="1070148" cy="6286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dirty="0" err="1">
                  <a:latin typeface="Maiandra GD" panose="020E0502030308020204" pitchFamily="34" charset="0"/>
                  <a:ea typeface="Calibri" charset="0"/>
                  <a:cs typeface="Calibri" charset="0"/>
                </a:rPr>
                <a:t>Tentang</a:t>
              </a:r>
              <a:r>
                <a:rPr lang="id-ID" sz="1000" kern="1200" dirty="0">
                  <a:latin typeface="Maiandra GD" panose="020E0502030308020204" pitchFamily="34" charset="0"/>
                  <a:ea typeface="Calibri" charset="0"/>
                  <a:cs typeface="Calibri" charset="0"/>
                </a:rPr>
                <a:t> pedoman tata kelola penggunaan terdaftar disistem informasi pengadlan</a:t>
              </a:r>
            </a:p>
          </p:txBody>
        </p:sp>
      </p:grpSp>
      <p:grpSp>
        <p:nvGrpSpPr>
          <p:cNvPr id="5" name="Group 4"/>
          <p:cNvGrpSpPr/>
          <p:nvPr/>
        </p:nvGrpSpPr>
        <p:grpSpPr>
          <a:xfrm>
            <a:off x="6508378" y="1563638"/>
            <a:ext cx="1228246" cy="1199295"/>
            <a:chOff x="6297289" y="1544709"/>
            <a:chExt cx="1070148" cy="1070428"/>
          </a:xfrm>
        </p:grpSpPr>
        <p:sp>
          <p:nvSpPr>
            <p:cNvPr id="33" name="Oval 32"/>
            <p:cNvSpPr/>
            <p:nvPr/>
          </p:nvSpPr>
          <p:spPr>
            <a:xfrm>
              <a:off x="6297289" y="1544709"/>
              <a:ext cx="1070148" cy="1070428"/>
            </a:xfrm>
            <a:prstGeom prst="ellipse">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Oval 8"/>
            <p:cNvSpPr/>
            <p:nvPr/>
          </p:nvSpPr>
          <p:spPr>
            <a:xfrm>
              <a:off x="6449805" y="1697656"/>
              <a:ext cx="764270" cy="7645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d-ID" sz="1000" kern="1200" dirty="0">
                  <a:solidFill>
                    <a:schemeClr val="tx1"/>
                  </a:solidFill>
                  <a:latin typeface="Maiandra GD" panose="020E0502030308020204" pitchFamily="34" charset="0"/>
                  <a:ea typeface="Calibri" charset="0"/>
                  <a:cs typeface="Calibri" charset="0"/>
                </a:rPr>
                <a:t>PERMA 3 Th. 2018</a:t>
              </a:r>
              <a:br>
                <a:rPr lang="id-ID" sz="1000" kern="1200" dirty="0">
                  <a:solidFill>
                    <a:schemeClr val="tx1"/>
                  </a:solidFill>
                  <a:latin typeface="Maiandra GD" panose="020E0502030308020204" pitchFamily="34" charset="0"/>
                  <a:ea typeface="Calibri" charset="0"/>
                  <a:cs typeface="Calibri" charset="0"/>
                </a:rPr>
              </a:br>
              <a:r>
                <a:rPr lang="id-ID" sz="1000" kern="1200" dirty="0">
                  <a:solidFill>
                    <a:schemeClr val="tx1"/>
                  </a:solidFill>
                  <a:latin typeface="Maiandra GD" panose="020E0502030308020204" pitchFamily="34" charset="0"/>
                  <a:ea typeface="Calibri" charset="0"/>
                  <a:cs typeface="Calibri" charset="0"/>
                </a:rPr>
                <a:t>Pasal 8</a:t>
              </a:r>
            </a:p>
          </p:txBody>
        </p:sp>
      </p:grpSp>
      <p:grpSp>
        <p:nvGrpSpPr>
          <p:cNvPr id="6" name="Group 5"/>
          <p:cNvGrpSpPr/>
          <p:nvPr/>
        </p:nvGrpSpPr>
        <p:grpSpPr>
          <a:xfrm>
            <a:off x="6598196" y="2822301"/>
            <a:ext cx="1070148" cy="628693"/>
            <a:chOff x="6297289" y="2674505"/>
            <a:chExt cx="1070148" cy="628693"/>
          </a:xfrm>
        </p:grpSpPr>
        <p:sp>
          <p:nvSpPr>
            <p:cNvPr id="31" name="Rectangle 30"/>
            <p:cNvSpPr/>
            <p:nvPr/>
          </p:nvSpPr>
          <p:spPr>
            <a:xfrm>
              <a:off x="6297289" y="2674505"/>
              <a:ext cx="1070148" cy="6286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p:cNvSpPr/>
            <p:nvPr/>
          </p:nvSpPr>
          <p:spPr>
            <a:xfrm>
              <a:off x="6297289" y="2674505"/>
              <a:ext cx="1070148" cy="6286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id-ID" sz="1000" kern="1200" dirty="0">
                  <a:latin typeface="Maiandra GD" panose="020E0502030308020204" pitchFamily="34" charset="0"/>
                  <a:ea typeface="Calibri" charset="0"/>
                  <a:cs typeface="Calibri" charset="0"/>
                </a:rPr>
                <a:t>Pembayaran Panjar Biaya perkara ditujukan ke rekening pengadilan</a:t>
              </a:r>
              <a:r>
                <a:rPr lang="id-ID" sz="1000" kern="1200" baseline="0" dirty="0">
                  <a:latin typeface="Maiandra GD" panose="020E0502030308020204" pitchFamily="34" charset="0"/>
                  <a:ea typeface="Calibri" charset="0"/>
                  <a:cs typeface="Calibri" charset="0"/>
                </a:rPr>
                <a:t> pada bank melalui saluran pembayaran elektronik yang tersedia</a:t>
              </a:r>
              <a:endParaRPr lang="id-ID" sz="1000" kern="1200" dirty="0">
                <a:latin typeface="Maiandra GD" panose="020E0502030308020204" pitchFamily="34" charset="0"/>
                <a:ea typeface="Calibri" charset="0"/>
                <a:cs typeface="Calibri" charset="0"/>
              </a:endParaRPr>
            </a:p>
          </p:txBody>
        </p:sp>
      </p:grpSp>
      <p:grpSp>
        <p:nvGrpSpPr>
          <p:cNvPr id="7" name="Group 6"/>
          <p:cNvGrpSpPr/>
          <p:nvPr/>
        </p:nvGrpSpPr>
        <p:grpSpPr>
          <a:xfrm>
            <a:off x="5322996" y="1563638"/>
            <a:ext cx="1228246" cy="1199295"/>
            <a:chOff x="5111907" y="1544709"/>
            <a:chExt cx="1070148" cy="1070428"/>
          </a:xfrm>
        </p:grpSpPr>
        <p:sp>
          <p:nvSpPr>
            <p:cNvPr id="29" name="Oval 28"/>
            <p:cNvSpPr/>
            <p:nvPr/>
          </p:nvSpPr>
          <p:spPr>
            <a:xfrm>
              <a:off x="5111907" y="1544709"/>
              <a:ext cx="1070148" cy="1070428"/>
            </a:xfrm>
            <a:prstGeom prst="ellipse">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Oval 12"/>
            <p:cNvSpPr/>
            <p:nvPr/>
          </p:nvSpPr>
          <p:spPr>
            <a:xfrm>
              <a:off x="5265269" y="1697656"/>
              <a:ext cx="764270" cy="7645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d-ID" sz="1000" kern="1200" dirty="0">
                  <a:solidFill>
                    <a:schemeClr val="tx1"/>
                  </a:solidFill>
                  <a:latin typeface="Maiandra GD" panose="020E0502030308020204" pitchFamily="34" charset="0"/>
                  <a:ea typeface="Calibri" charset="0"/>
                  <a:cs typeface="Calibri" charset="0"/>
                </a:rPr>
                <a:t>2017</a:t>
              </a:r>
              <a:br>
                <a:rPr lang="id-ID" sz="1000" kern="1200" dirty="0">
                  <a:solidFill>
                    <a:schemeClr val="tx1"/>
                  </a:solidFill>
                  <a:latin typeface="Maiandra GD" panose="020E0502030308020204" pitchFamily="34" charset="0"/>
                  <a:ea typeface="Calibri" charset="0"/>
                  <a:cs typeface="Calibri" charset="0"/>
                </a:rPr>
              </a:br>
              <a:r>
                <a:rPr lang="id-ID" sz="1000" kern="1200" dirty="0">
                  <a:solidFill>
                    <a:schemeClr val="tx1"/>
                  </a:solidFill>
                  <a:latin typeface="Maiandra GD" panose="020E0502030308020204" pitchFamily="34" charset="0"/>
                  <a:ea typeface="Calibri" charset="0"/>
                  <a:cs typeface="Calibri" charset="0"/>
                </a:rPr>
                <a:t>Rekomendasi Temuan BPK</a:t>
              </a:r>
            </a:p>
          </p:txBody>
        </p:sp>
      </p:grpSp>
      <p:grpSp>
        <p:nvGrpSpPr>
          <p:cNvPr id="8" name="Group 7"/>
          <p:cNvGrpSpPr/>
          <p:nvPr/>
        </p:nvGrpSpPr>
        <p:grpSpPr>
          <a:xfrm>
            <a:off x="4138461" y="1563638"/>
            <a:ext cx="1228246" cy="1199295"/>
            <a:chOff x="3927372" y="1544709"/>
            <a:chExt cx="1070148" cy="1070428"/>
          </a:xfrm>
        </p:grpSpPr>
        <p:sp>
          <p:nvSpPr>
            <p:cNvPr id="27" name="Oval 26"/>
            <p:cNvSpPr/>
            <p:nvPr/>
          </p:nvSpPr>
          <p:spPr>
            <a:xfrm>
              <a:off x="3927372" y="1544709"/>
              <a:ext cx="1070148" cy="1070428"/>
            </a:xfrm>
            <a:prstGeom prst="ellipse">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Oval 14"/>
            <p:cNvSpPr/>
            <p:nvPr/>
          </p:nvSpPr>
          <p:spPr>
            <a:xfrm>
              <a:off x="4079887" y="1697656"/>
              <a:ext cx="764270" cy="7645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Maiandra GD" panose="020E0502030308020204" pitchFamily="34" charset="0"/>
                  <a:ea typeface="Calibri" charset="0"/>
                  <a:cs typeface="Calibri" charset="0"/>
                </a:rPr>
                <a:t>SEMA No. 1 2016</a:t>
              </a:r>
              <a:endParaRPr lang="id-ID" sz="1000" kern="1200" dirty="0">
                <a:solidFill>
                  <a:schemeClr val="tx1"/>
                </a:solidFill>
                <a:latin typeface="Maiandra GD" panose="020E0502030308020204" pitchFamily="34" charset="0"/>
                <a:ea typeface="Calibri" charset="0"/>
                <a:cs typeface="Calibri" charset="0"/>
              </a:endParaRPr>
            </a:p>
          </p:txBody>
        </p:sp>
      </p:grpSp>
      <p:grpSp>
        <p:nvGrpSpPr>
          <p:cNvPr id="9" name="Group 8"/>
          <p:cNvGrpSpPr/>
          <p:nvPr/>
        </p:nvGrpSpPr>
        <p:grpSpPr>
          <a:xfrm>
            <a:off x="4293940" y="2822301"/>
            <a:ext cx="1070148" cy="628693"/>
            <a:chOff x="3927372" y="2674505"/>
            <a:chExt cx="1070148" cy="628693"/>
          </a:xfrm>
        </p:grpSpPr>
        <p:sp>
          <p:nvSpPr>
            <p:cNvPr id="25" name="Rectangle 24"/>
            <p:cNvSpPr/>
            <p:nvPr/>
          </p:nvSpPr>
          <p:spPr>
            <a:xfrm>
              <a:off x="3927372" y="2674505"/>
              <a:ext cx="1070148" cy="6286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3927372" y="2674505"/>
              <a:ext cx="1070148" cy="6286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b="0" i="0" kern="1200" dirty="0" smtClean="0">
                  <a:latin typeface="Maiandra GD" panose="020E0502030308020204" pitchFamily="34" charset="0"/>
                </a:rPr>
                <a:t>TENTANG PENGHENTIAN PENGGUNAAN BIAYA PROSES PENYELESAIAN PERKARA YANG TIDAK SESUAI DENGAN KETENTUAN PERMA NO. 3 TAHUN 2012</a:t>
              </a:r>
              <a:endParaRPr lang="id-ID" sz="1000" b="0" kern="1200" dirty="0">
                <a:solidFill>
                  <a:schemeClr val="bg1"/>
                </a:solidFill>
                <a:latin typeface="Maiandra GD" panose="020E0502030308020204" pitchFamily="34" charset="0"/>
                <a:ea typeface="Calibri" charset="0"/>
                <a:cs typeface="Calibri" charset="0"/>
              </a:endParaRPr>
            </a:p>
          </p:txBody>
        </p:sp>
      </p:grpSp>
      <p:grpSp>
        <p:nvGrpSpPr>
          <p:cNvPr id="10" name="Group 9"/>
          <p:cNvGrpSpPr/>
          <p:nvPr/>
        </p:nvGrpSpPr>
        <p:grpSpPr>
          <a:xfrm>
            <a:off x="2953078" y="1563638"/>
            <a:ext cx="1228246" cy="1199295"/>
            <a:chOff x="2741989" y="1544709"/>
            <a:chExt cx="1070148" cy="1070428"/>
          </a:xfrm>
        </p:grpSpPr>
        <p:sp>
          <p:nvSpPr>
            <p:cNvPr id="23" name="Oval 22"/>
            <p:cNvSpPr/>
            <p:nvPr/>
          </p:nvSpPr>
          <p:spPr>
            <a:xfrm>
              <a:off x="2741989" y="1544709"/>
              <a:ext cx="1070148" cy="1070428"/>
            </a:xfrm>
            <a:prstGeom prst="ellipse">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Oval 18"/>
            <p:cNvSpPr/>
            <p:nvPr/>
          </p:nvSpPr>
          <p:spPr>
            <a:xfrm>
              <a:off x="2894505" y="1697656"/>
              <a:ext cx="764270" cy="7645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Maiandra GD" panose="020E0502030308020204" pitchFamily="34" charset="0"/>
                  <a:ea typeface="Calibri" charset="0"/>
                  <a:cs typeface="Calibri" charset="0"/>
                </a:rPr>
                <a:t>Perintah Ketua Mahkamah Agung </a:t>
              </a:r>
              <a:r>
                <a:rPr lang="en-US" sz="1000" kern="1200" dirty="0" err="1">
                  <a:solidFill>
                    <a:schemeClr val="tx1"/>
                  </a:solidFill>
                  <a:latin typeface="Maiandra GD" panose="020E0502030308020204" pitchFamily="34" charset="0"/>
                  <a:ea typeface="Calibri" charset="0"/>
                  <a:cs typeface="Calibri" charset="0"/>
                </a:rPr>
                <a:t>Nomor</a:t>
              </a:r>
              <a:r>
                <a:rPr lang="en-US" sz="1000" kern="1200" dirty="0">
                  <a:solidFill>
                    <a:schemeClr val="tx1"/>
                  </a:solidFill>
                  <a:latin typeface="Maiandra GD" panose="020E0502030308020204" pitchFamily="34" charset="0"/>
                  <a:ea typeface="Calibri" charset="0"/>
                  <a:cs typeface="Calibri" charset="0"/>
                </a:rPr>
                <a:t> 23.a/KMA/HK.01/IV/2015</a:t>
              </a:r>
              <a:endParaRPr lang="id-ID" sz="1000" kern="1200" dirty="0">
                <a:solidFill>
                  <a:schemeClr val="tx1"/>
                </a:solidFill>
                <a:latin typeface="Maiandra GD" panose="020E0502030308020204" pitchFamily="34" charset="0"/>
                <a:ea typeface="Calibri" charset="0"/>
                <a:cs typeface="Calibri" charset="0"/>
              </a:endParaRPr>
            </a:p>
          </p:txBody>
        </p:sp>
      </p:grpSp>
      <p:grpSp>
        <p:nvGrpSpPr>
          <p:cNvPr id="11" name="Group 10"/>
          <p:cNvGrpSpPr/>
          <p:nvPr/>
        </p:nvGrpSpPr>
        <p:grpSpPr>
          <a:xfrm>
            <a:off x="2997796" y="2822301"/>
            <a:ext cx="1070148" cy="628693"/>
            <a:chOff x="2741989" y="2674505"/>
            <a:chExt cx="1070148" cy="628693"/>
          </a:xfrm>
        </p:grpSpPr>
        <p:sp>
          <p:nvSpPr>
            <p:cNvPr id="21" name="Rectangle 20"/>
            <p:cNvSpPr/>
            <p:nvPr/>
          </p:nvSpPr>
          <p:spPr>
            <a:xfrm>
              <a:off x="2741989" y="2674505"/>
              <a:ext cx="1070148" cy="6286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2741989" y="2674505"/>
              <a:ext cx="1070148" cy="6286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dirty="0" err="1">
                  <a:latin typeface="Maiandra GD" panose="020E0502030308020204" pitchFamily="34" charset="0"/>
                  <a:ea typeface="Calibri" charset="0"/>
                  <a:cs typeface="Calibri" charset="0"/>
                </a:rPr>
                <a:t>tanggal</a:t>
              </a:r>
              <a:r>
                <a:rPr lang="en-US" sz="1000" kern="1200" dirty="0">
                  <a:latin typeface="Maiandra GD" panose="020E0502030308020204" pitchFamily="34" charset="0"/>
                  <a:ea typeface="Calibri" charset="0"/>
                  <a:cs typeface="Calibri" charset="0"/>
                </a:rPr>
                <a:t> 15 April 2015</a:t>
              </a:r>
              <a:endParaRPr lang="id-ID" sz="1000" kern="1200" dirty="0">
                <a:latin typeface="Maiandra GD" panose="020E0502030308020204" pitchFamily="34" charset="0"/>
                <a:ea typeface="Calibri" charset="0"/>
                <a:cs typeface="Calibri" charset="0"/>
              </a:endParaRPr>
            </a:p>
          </p:txBody>
        </p:sp>
      </p:grpSp>
      <p:grpSp>
        <p:nvGrpSpPr>
          <p:cNvPr id="12" name="Group 11"/>
          <p:cNvGrpSpPr/>
          <p:nvPr/>
        </p:nvGrpSpPr>
        <p:grpSpPr>
          <a:xfrm>
            <a:off x="1767696" y="1563638"/>
            <a:ext cx="1228246" cy="1199295"/>
            <a:chOff x="1556607" y="1544709"/>
            <a:chExt cx="1070148" cy="1070428"/>
          </a:xfrm>
        </p:grpSpPr>
        <p:sp>
          <p:nvSpPr>
            <p:cNvPr id="19" name="Oval 18"/>
            <p:cNvSpPr/>
            <p:nvPr/>
          </p:nvSpPr>
          <p:spPr>
            <a:xfrm>
              <a:off x="1556607" y="1544709"/>
              <a:ext cx="1070148" cy="1070428"/>
            </a:xfrm>
            <a:prstGeom prst="ellipse">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Oval 22"/>
            <p:cNvSpPr/>
            <p:nvPr/>
          </p:nvSpPr>
          <p:spPr>
            <a:xfrm>
              <a:off x="1709970" y="1697656"/>
              <a:ext cx="764270" cy="7645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solidFill>
                    <a:schemeClr val="tx1"/>
                  </a:solidFill>
                  <a:latin typeface="Maiandra GD" panose="020E0502030308020204" pitchFamily="34" charset="0"/>
                  <a:ea typeface="Calibri" charset="0"/>
                  <a:cs typeface="Calibri" charset="0"/>
                </a:rPr>
                <a:t>2015</a:t>
              </a:r>
            </a:p>
            <a:p>
              <a:pPr lvl="0" algn="ctr" defTabSz="444500">
                <a:lnSpc>
                  <a:spcPct val="90000"/>
                </a:lnSpc>
                <a:spcBef>
                  <a:spcPct val="0"/>
                </a:spcBef>
                <a:spcAft>
                  <a:spcPct val="35000"/>
                </a:spcAft>
              </a:pPr>
              <a:r>
                <a:rPr lang="en-US" sz="1000" kern="1200" dirty="0" err="1">
                  <a:solidFill>
                    <a:schemeClr val="tx1"/>
                  </a:solidFill>
                  <a:latin typeface="Maiandra GD" panose="020E0502030308020204" pitchFamily="34" charset="0"/>
                  <a:ea typeface="Calibri" charset="0"/>
                  <a:cs typeface="Calibri" charset="0"/>
                </a:rPr>
                <a:t>Rekomendasi</a:t>
              </a:r>
              <a:r>
                <a:rPr lang="en-US" sz="1000" kern="1200" dirty="0">
                  <a:solidFill>
                    <a:schemeClr val="tx1"/>
                  </a:solidFill>
                  <a:latin typeface="Maiandra GD" panose="020E0502030308020204" pitchFamily="34" charset="0"/>
                  <a:ea typeface="Calibri" charset="0"/>
                  <a:cs typeface="Calibri" charset="0"/>
                </a:rPr>
                <a:t> </a:t>
              </a:r>
              <a:r>
                <a:rPr lang="en-US" sz="1000" kern="1200" dirty="0" err="1">
                  <a:solidFill>
                    <a:schemeClr val="tx1"/>
                  </a:solidFill>
                  <a:latin typeface="Maiandra GD" panose="020E0502030308020204" pitchFamily="34" charset="0"/>
                  <a:ea typeface="Calibri" charset="0"/>
                  <a:cs typeface="Calibri" charset="0"/>
                </a:rPr>
                <a:t>Temuan</a:t>
              </a:r>
              <a:r>
                <a:rPr lang="en-US" sz="1000" kern="1200" dirty="0">
                  <a:solidFill>
                    <a:schemeClr val="tx1"/>
                  </a:solidFill>
                  <a:latin typeface="Maiandra GD" panose="020E0502030308020204" pitchFamily="34" charset="0"/>
                  <a:ea typeface="Calibri" charset="0"/>
                  <a:cs typeface="Calibri" charset="0"/>
                </a:rPr>
                <a:t> BPK</a:t>
              </a:r>
              <a:endParaRPr lang="id-ID" sz="1000" kern="1200" dirty="0">
                <a:solidFill>
                  <a:schemeClr val="tx1"/>
                </a:solidFill>
                <a:latin typeface="Maiandra GD" panose="020E0502030308020204" pitchFamily="34" charset="0"/>
                <a:ea typeface="Calibri" charset="0"/>
                <a:cs typeface="Calibri" charset="0"/>
              </a:endParaRPr>
            </a:p>
          </p:txBody>
        </p:sp>
      </p:grpSp>
      <p:grpSp>
        <p:nvGrpSpPr>
          <p:cNvPr id="13" name="Group 12"/>
          <p:cNvGrpSpPr/>
          <p:nvPr/>
        </p:nvGrpSpPr>
        <p:grpSpPr>
          <a:xfrm>
            <a:off x="583161" y="1563638"/>
            <a:ext cx="1228246" cy="1199295"/>
            <a:chOff x="372072" y="1544709"/>
            <a:chExt cx="1070148" cy="1070428"/>
          </a:xfrm>
        </p:grpSpPr>
        <p:sp>
          <p:nvSpPr>
            <p:cNvPr id="17" name="Oval 16"/>
            <p:cNvSpPr/>
            <p:nvPr/>
          </p:nvSpPr>
          <p:spPr>
            <a:xfrm>
              <a:off x="372072" y="1544709"/>
              <a:ext cx="1070148" cy="1070428"/>
            </a:xfrm>
            <a:prstGeom prst="ellipse">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Oval 24"/>
            <p:cNvSpPr/>
            <p:nvPr/>
          </p:nvSpPr>
          <p:spPr>
            <a:xfrm>
              <a:off x="524587" y="1697656"/>
              <a:ext cx="764270" cy="7645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d-ID" sz="1000" kern="1200" dirty="0">
                  <a:solidFill>
                    <a:schemeClr val="tx1"/>
                  </a:solidFill>
                  <a:latin typeface="Maiandra GD" panose="020E0502030308020204" pitchFamily="34" charset="0"/>
                  <a:ea typeface="Calibri" charset="0"/>
                  <a:cs typeface="Calibri" charset="0"/>
                </a:rPr>
                <a:t>2012</a:t>
              </a:r>
              <a:br>
                <a:rPr lang="id-ID" sz="1000" kern="1200" dirty="0">
                  <a:solidFill>
                    <a:schemeClr val="tx1"/>
                  </a:solidFill>
                  <a:latin typeface="Maiandra GD" panose="020E0502030308020204" pitchFamily="34" charset="0"/>
                  <a:ea typeface="Calibri" charset="0"/>
                  <a:cs typeface="Calibri" charset="0"/>
                </a:rPr>
              </a:br>
              <a:r>
                <a:rPr lang="id-ID" sz="1000" kern="1200" dirty="0">
                  <a:solidFill>
                    <a:schemeClr val="tx1"/>
                  </a:solidFill>
                  <a:latin typeface="Maiandra GD" panose="020E0502030308020204" pitchFamily="34" charset="0"/>
                  <a:ea typeface="Calibri" charset="0"/>
                  <a:cs typeface="Calibri" charset="0"/>
                </a:rPr>
                <a:t>PERMA No. 3 </a:t>
              </a:r>
            </a:p>
          </p:txBody>
        </p:sp>
      </p:grpSp>
      <p:grpSp>
        <p:nvGrpSpPr>
          <p:cNvPr id="14" name="Group 13"/>
          <p:cNvGrpSpPr/>
          <p:nvPr/>
        </p:nvGrpSpPr>
        <p:grpSpPr>
          <a:xfrm>
            <a:off x="621532" y="2822301"/>
            <a:ext cx="1070148" cy="628693"/>
            <a:chOff x="372072" y="2674505"/>
            <a:chExt cx="1070148" cy="628693"/>
          </a:xfrm>
        </p:grpSpPr>
        <p:sp>
          <p:nvSpPr>
            <p:cNvPr id="15" name="Rectangle 14"/>
            <p:cNvSpPr/>
            <p:nvPr/>
          </p:nvSpPr>
          <p:spPr>
            <a:xfrm>
              <a:off x="372072" y="2674505"/>
              <a:ext cx="1070148" cy="6286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372072" y="2674505"/>
              <a:ext cx="1070148" cy="6286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id-ID" sz="1000" kern="1200" dirty="0">
                  <a:latin typeface="Maiandra GD" panose="020E0502030308020204" pitchFamily="34" charset="0"/>
                  <a:ea typeface="Calibri" charset="0"/>
                  <a:cs typeface="Calibri" charset="0"/>
                </a:rPr>
                <a:t>Biaya Proses Penyelesaian</a:t>
              </a:r>
              <a:r>
                <a:rPr lang="id-ID" sz="1000" kern="1200" baseline="0" dirty="0">
                  <a:latin typeface="Maiandra GD" panose="020E0502030308020204" pitchFamily="34" charset="0"/>
                  <a:ea typeface="Calibri" charset="0"/>
                  <a:cs typeface="Calibri" charset="0"/>
                </a:rPr>
                <a:t> Perkara dan pengelolaannya pada mahkamah agung dan badan peradilan di bawahnya</a:t>
              </a:r>
              <a:endParaRPr lang="id-ID" sz="1000" kern="1200" dirty="0">
                <a:latin typeface="Maiandra GD" panose="020E0502030308020204" pitchFamily="34" charset="0"/>
                <a:ea typeface="Calibri" charset="0"/>
                <a:cs typeface="Calibri" charset="0"/>
              </a:endParaRPr>
            </a:p>
          </p:txBody>
        </p:sp>
      </p:grpSp>
      <p:sp>
        <p:nvSpPr>
          <p:cNvPr id="39" name="TextBox 38"/>
          <p:cNvSpPr txBox="1"/>
          <p:nvPr/>
        </p:nvSpPr>
        <p:spPr>
          <a:xfrm>
            <a:off x="1022245" y="291822"/>
            <a:ext cx="4358547" cy="461665"/>
          </a:xfrm>
          <a:prstGeom prst="rect">
            <a:avLst/>
          </a:prstGeom>
          <a:noFill/>
        </p:spPr>
        <p:txBody>
          <a:bodyPr wrap="square" rtlCol="0">
            <a:spAutoFit/>
          </a:bodyPr>
          <a:lstStyle/>
          <a:p>
            <a:r>
              <a:rPr lang="id-ID" sz="2400" dirty="0" smtClean="0"/>
              <a:t>Latar Belakang</a:t>
            </a:r>
            <a:endParaRPr lang="id-ID" sz="2400" dirty="0"/>
          </a:p>
        </p:txBody>
      </p:sp>
    </p:spTree>
    <p:extLst>
      <p:ext uri="{BB962C8B-B14F-4D97-AF65-F5344CB8AC3E}">
        <p14:creationId xmlns:p14="http://schemas.microsoft.com/office/powerpoint/2010/main" val="1970817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23</a:t>
            </a:fld>
            <a:endParaRPr lang="en"/>
          </a:p>
        </p:txBody>
      </p:sp>
      <p:sp>
        <p:nvSpPr>
          <p:cNvPr id="3" name="Title 1"/>
          <p:cNvSpPr txBox="1">
            <a:spLocks/>
          </p:cNvSpPr>
          <p:nvPr/>
        </p:nvSpPr>
        <p:spPr>
          <a:xfrm>
            <a:off x="1113800" y="123478"/>
            <a:ext cx="5258400" cy="766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ID" sz="3200" dirty="0" smtClean="0">
                <a:latin typeface="Roboto Condensed" panose="020B0604020202020204" charset="0"/>
                <a:ea typeface="Roboto Condensed" panose="020B0604020202020204" charset="0"/>
              </a:rPr>
              <a:t>SUBSTANSI POKOK</a:t>
            </a:r>
            <a:endParaRPr lang="id-ID" sz="3200" dirty="0">
              <a:latin typeface="Roboto Condensed" panose="020B0604020202020204" charset="0"/>
              <a:ea typeface="Roboto Condensed" panose="020B0604020202020204" charset="0"/>
            </a:endParaRPr>
          </a:p>
        </p:txBody>
      </p:sp>
      <p:sp>
        <p:nvSpPr>
          <p:cNvPr id="4" name="TextBox 3"/>
          <p:cNvSpPr txBox="1"/>
          <p:nvPr/>
        </p:nvSpPr>
        <p:spPr>
          <a:xfrm>
            <a:off x="323528" y="771550"/>
            <a:ext cx="8424936" cy="4247317"/>
          </a:xfrm>
          <a:prstGeom prst="rect">
            <a:avLst/>
          </a:prstGeom>
          <a:noFill/>
        </p:spPr>
        <p:txBody>
          <a:bodyPr wrap="square" rtlCol="0">
            <a:spAutoFit/>
          </a:bodyPr>
          <a:lstStyle/>
          <a:p>
            <a:pPr marL="342900" indent="-342900" algn="just">
              <a:lnSpc>
                <a:spcPct val="150000"/>
              </a:lnSpc>
              <a:buFont typeface="+mj-lt"/>
              <a:buAutoNum type="arabicPeriod"/>
            </a:pPr>
            <a:r>
              <a:rPr lang="en-ID" sz="1800" dirty="0" err="1" smtClean="0">
                <a:latin typeface="Maiandra GD" panose="020E0502030308020204" pitchFamily="34" charset="0"/>
              </a:rPr>
              <a:t>Kehadiran</a:t>
            </a:r>
            <a:r>
              <a:rPr lang="en-ID" sz="1800" dirty="0" smtClean="0">
                <a:latin typeface="Maiandra GD" panose="020E0502030308020204" pitchFamily="34" charset="0"/>
              </a:rPr>
              <a:t> </a:t>
            </a:r>
            <a:r>
              <a:rPr lang="en-ID" sz="1800" dirty="0" err="1" smtClean="0">
                <a:latin typeface="Maiandra GD" panose="020E0502030308020204" pitchFamily="34" charset="0"/>
              </a:rPr>
              <a:t>Peraturan</a:t>
            </a:r>
            <a:r>
              <a:rPr lang="en-ID" sz="1800" dirty="0" smtClean="0">
                <a:latin typeface="Maiandra GD" panose="020E0502030308020204" pitchFamily="34" charset="0"/>
              </a:rPr>
              <a:t> </a:t>
            </a:r>
            <a:r>
              <a:rPr lang="en-ID" sz="1800" dirty="0" err="1" smtClean="0">
                <a:latin typeface="Maiandra GD" panose="020E0502030308020204" pitchFamily="34" charset="0"/>
              </a:rPr>
              <a:t>pendukung</a:t>
            </a:r>
            <a:r>
              <a:rPr lang="en-ID" sz="1800" dirty="0" smtClean="0">
                <a:latin typeface="Maiandra GD" panose="020E0502030308020204" pitchFamily="34" charset="0"/>
              </a:rPr>
              <a:t> s</a:t>
            </a:r>
            <a:r>
              <a:rPr lang="id-ID" sz="1800" dirty="0" smtClean="0">
                <a:latin typeface="Maiandra GD" panose="020E0502030308020204" pitchFamily="34" charset="0"/>
              </a:rPr>
              <a:t>ebagai </a:t>
            </a:r>
            <a:r>
              <a:rPr lang="id-ID" sz="1800" dirty="0">
                <a:latin typeface="Maiandra GD" panose="020E0502030308020204" pitchFamily="34" charset="0"/>
              </a:rPr>
              <a:t>landasan/payung </a:t>
            </a:r>
            <a:r>
              <a:rPr lang="id-ID" sz="1800" dirty="0" smtClean="0">
                <a:latin typeface="Maiandra GD" panose="020E0502030308020204" pitchFamily="34" charset="0"/>
              </a:rPr>
              <a:t>hukum</a:t>
            </a:r>
            <a:r>
              <a:rPr lang="en-ID" sz="1800" dirty="0" smtClean="0">
                <a:latin typeface="Maiandra GD" panose="020E0502030308020204" pitchFamily="34" charset="0"/>
              </a:rPr>
              <a:t> </a:t>
            </a:r>
            <a:r>
              <a:rPr lang="en-ID" sz="1800" dirty="0" err="1" smtClean="0">
                <a:latin typeface="Maiandra GD" panose="020E0502030308020204" pitchFamily="34" charset="0"/>
              </a:rPr>
              <a:t>dalam</a:t>
            </a:r>
            <a:r>
              <a:rPr lang="en-ID" sz="1800" dirty="0" smtClean="0">
                <a:latin typeface="Maiandra GD" panose="020E0502030308020204" pitchFamily="34" charset="0"/>
              </a:rPr>
              <a:t> </a:t>
            </a:r>
            <a:r>
              <a:rPr lang="en-ID" sz="1800" dirty="0" err="1" smtClean="0">
                <a:latin typeface="Maiandra GD" panose="020E0502030308020204" pitchFamily="34" charset="0"/>
              </a:rPr>
              <a:t>layanan</a:t>
            </a:r>
            <a:r>
              <a:rPr lang="en-ID" sz="1800" dirty="0" smtClean="0">
                <a:latin typeface="Maiandra GD" panose="020E0502030308020204" pitchFamily="34" charset="0"/>
              </a:rPr>
              <a:t> </a:t>
            </a:r>
            <a:r>
              <a:rPr lang="en-ID" sz="1800" dirty="0" err="1" smtClean="0">
                <a:latin typeface="Maiandra GD" panose="020E0502030308020204" pitchFamily="34" charset="0"/>
              </a:rPr>
              <a:t>peradilan</a:t>
            </a:r>
            <a:r>
              <a:rPr lang="en-ID" sz="1800" dirty="0" smtClean="0">
                <a:latin typeface="Maiandra GD" panose="020E0502030308020204" pitchFamily="34" charset="0"/>
              </a:rPr>
              <a:t> </a:t>
            </a:r>
            <a:r>
              <a:rPr lang="en-ID" sz="1800" dirty="0" err="1" smtClean="0">
                <a:latin typeface="Maiandra GD" panose="020E0502030308020204" pitchFamily="34" charset="0"/>
              </a:rPr>
              <a:t>berbasis</a:t>
            </a:r>
            <a:r>
              <a:rPr lang="en-ID" sz="1800" dirty="0" smtClean="0">
                <a:latin typeface="Maiandra GD" panose="020E0502030308020204" pitchFamily="34" charset="0"/>
              </a:rPr>
              <a:t> </a:t>
            </a:r>
            <a:r>
              <a:rPr lang="en-ID" sz="1800" dirty="0" err="1" smtClean="0">
                <a:latin typeface="Maiandra GD" panose="020E0502030308020204" pitchFamily="34" charset="0"/>
              </a:rPr>
              <a:t>elektronik</a:t>
            </a:r>
            <a:r>
              <a:rPr lang="en-ID" sz="1800" dirty="0" smtClean="0">
                <a:latin typeface="Maiandra GD" panose="020E0502030308020204" pitchFamily="34" charset="0"/>
              </a:rPr>
              <a:t>.</a:t>
            </a:r>
            <a:endParaRPr lang="id-ID" sz="1800" dirty="0">
              <a:latin typeface="Maiandra GD" panose="020E0502030308020204" pitchFamily="34" charset="0"/>
            </a:endParaRPr>
          </a:p>
          <a:p>
            <a:pPr marL="342900" indent="-342900" algn="just">
              <a:lnSpc>
                <a:spcPct val="150000"/>
              </a:lnSpc>
              <a:buFont typeface="+mj-lt"/>
              <a:buAutoNum type="arabicPeriod"/>
            </a:pPr>
            <a:r>
              <a:rPr lang="en-ID" sz="1800" dirty="0" err="1" smtClean="0">
                <a:latin typeface="Maiandra GD" panose="020E0502030308020204" pitchFamily="34" charset="0"/>
              </a:rPr>
              <a:t>Peraturan</a:t>
            </a:r>
            <a:r>
              <a:rPr lang="en-ID" sz="1800" dirty="0" smtClean="0">
                <a:latin typeface="Maiandra GD" panose="020E0502030308020204" pitchFamily="34" charset="0"/>
              </a:rPr>
              <a:t> </a:t>
            </a:r>
            <a:r>
              <a:rPr lang="en-ID" sz="1800" dirty="0" err="1" smtClean="0">
                <a:latin typeface="Maiandra GD" panose="020E0502030308020204" pitchFamily="34" charset="0"/>
              </a:rPr>
              <a:t>Pendukung</a:t>
            </a:r>
            <a:r>
              <a:rPr lang="en-ID" sz="1800" dirty="0" smtClean="0">
                <a:latin typeface="Maiandra GD" panose="020E0502030308020204" pitchFamily="34" charset="0"/>
              </a:rPr>
              <a:t> </a:t>
            </a:r>
            <a:r>
              <a:rPr lang="id-ID" sz="1800" dirty="0" smtClean="0">
                <a:latin typeface="Maiandra GD" panose="020E0502030308020204" pitchFamily="34" charset="0"/>
              </a:rPr>
              <a:t>Tidak </a:t>
            </a:r>
            <a:r>
              <a:rPr lang="id-ID" sz="1800" dirty="0">
                <a:latin typeface="Maiandra GD" panose="020E0502030308020204" pitchFamily="34" charset="0"/>
              </a:rPr>
              <a:t>menghapus/menganulir norma yang berlaku, namun menambah atau menyempurnakan.</a:t>
            </a:r>
          </a:p>
          <a:p>
            <a:pPr marL="342900" indent="-342900" algn="just">
              <a:lnSpc>
                <a:spcPct val="150000"/>
              </a:lnSpc>
              <a:buFont typeface="+mj-lt"/>
              <a:buAutoNum type="arabicPeriod"/>
            </a:pPr>
            <a:r>
              <a:rPr lang="id-ID" sz="1800" dirty="0">
                <a:latin typeface="Maiandra GD" panose="020E0502030308020204" pitchFamily="34" charset="0"/>
              </a:rPr>
              <a:t>Memberikan kewenangan kepada pengadilan untuk menerima pendaftaran perkara dan pembayaran panjar biaya secara elektronik</a:t>
            </a:r>
          </a:p>
          <a:p>
            <a:pPr marL="342900" indent="-342900" algn="just">
              <a:lnSpc>
                <a:spcPct val="150000"/>
              </a:lnSpc>
              <a:buFont typeface="+mj-lt"/>
              <a:buAutoNum type="arabicPeriod"/>
            </a:pPr>
            <a:r>
              <a:rPr lang="id-ID" sz="1800" dirty="0">
                <a:latin typeface="Maiandra GD" panose="020E0502030308020204" pitchFamily="34" charset="0"/>
              </a:rPr>
              <a:t>Memberikan kewenangan kepada Jurusita pengadilan untuk menyampaikan panggilan secara elektronik</a:t>
            </a:r>
          </a:p>
          <a:p>
            <a:pPr marL="342900" indent="-342900" algn="just">
              <a:lnSpc>
                <a:spcPct val="150000"/>
              </a:lnSpc>
              <a:buFont typeface="+mj-lt"/>
              <a:buAutoNum type="arabicPeriod"/>
            </a:pPr>
            <a:r>
              <a:rPr lang="id-ID" sz="1800" dirty="0">
                <a:latin typeface="Maiandra GD" panose="020E0502030308020204" pitchFamily="34" charset="0"/>
              </a:rPr>
              <a:t>Mengatur pengguna terdaftar yang dapat melakukan pendaftaran perkara secara </a:t>
            </a:r>
            <a:r>
              <a:rPr lang="id-ID" sz="1800" dirty="0" smtClean="0">
                <a:latin typeface="Maiandra GD" panose="020E0502030308020204" pitchFamily="34" charset="0"/>
              </a:rPr>
              <a:t>elektronik</a:t>
            </a:r>
            <a:endParaRPr lang="id-ID" sz="1800" dirty="0">
              <a:latin typeface="Maiandra GD" panose="020E0502030308020204" pitchFamily="34" charset="0"/>
            </a:endParaRPr>
          </a:p>
        </p:txBody>
      </p:sp>
    </p:spTree>
    <p:extLst>
      <p:ext uri="{BB962C8B-B14F-4D97-AF65-F5344CB8AC3E}">
        <p14:creationId xmlns:p14="http://schemas.microsoft.com/office/powerpoint/2010/main" val="2461815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24</a:t>
            </a:fld>
            <a:endParaRPr lang="en"/>
          </a:p>
        </p:txBody>
      </p:sp>
      <p:sp>
        <p:nvSpPr>
          <p:cNvPr id="3" name="Title 1"/>
          <p:cNvSpPr txBox="1">
            <a:spLocks/>
          </p:cNvSpPr>
          <p:nvPr/>
        </p:nvSpPr>
        <p:spPr>
          <a:xfrm>
            <a:off x="971600" y="221374"/>
            <a:ext cx="7922696" cy="766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ID" sz="2000" b="1" dirty="0" smtClean="0">
                <a:latin typeface="Roboto Condensed" panose="020B0604020202020204" charset="0"/>
                <a:ea typeface="Roboto Condensed" panose="020B0604020202020204" charset="0"/>
              </a:rPr>
              <a:t>LINGKUP ADMINISTRASI PERKARA SECARA ELEKTRONIK</a:t>
            </a:r>
            <a:endParaRPr lang="id-ID" sz="2000" b="1" dirty="0">
              <a:latin typeface="Roboto Condensed" panose="020B0604020202020204" charset="0"/>
              <a:ea typeface="Roboto Condensed" panose="020B0604020202020204" charset="0"/>
            </a:endParaRPr>
          </a:p>
        </p:txBody>
      </p:sp>
      <p:sp>
        <p:nvSpPr>
          <p:cNvPr id="4" name="TextBox 3"/>
          <p:cNvSpPr txBox="1"/>
          <p:nvPr/>
        </p:nvSpPr>
        <p:spPr>
          <a:xfrm>
            <a:off x="251520" y="843558"/>
            <a:ext cx="8208912" cy="4154984"/>
          </a:xfrm>
          <a:prstGeom prst="rect">
            <a:avLst/>
          </a:prstGeom>
          <a:noFill/>
        </p:spPr>
        <p:txBody>
          <a:bodyPr wrap="square" rtlCol="0">
            <a:spAutoFit/>
          </a:bodyPr>
          <a:lstStyle/>
          <a:p>
            <a:pPr>
              <a:lnSpc>
                <a:spcPct val="150000"/>
              </a:lnSpc>
            </a:pPr>
            <a:r>
              <a:rPr lang="en-ID" sz="1600" b="1" u="sng" dirty="0" err="1" smtClean="0">
                <a:latin typeface="Maiandra GD" panose="020E0502030308020204" pitchFamily="34" charset="0"/>
              </a:rPr>
              <a:t>Keberlakuan</a:t>
            </a:r>
            <a:endParaRPr lang="en-ID" sz="1600" b="1" u="sng" dirty="0">
              <a:latin typeface="Maiandra GD" panose="020E0502030308020204" pitchFamily="34" charset="0"/>
            </a:endParaRPr>
          </a:p>
          <a:p>
            <a:pPr lvl="1">
              <a:lnSpc>
                <a:spcPct val="150000"/>
              </a:lnSpc>
            </a:pPr>
            <a:r>
              <a:rPr lang="en-ID" sz="1600" dirty="0" err="1">
                <a:latin typeface="Maiandra GD" panose="020E0502030308020204" pitchFamily="34" charset="0"/>
              </a:rPr>
              <a:t>Berlaku</a:t>
            </a:r>
            <a:r>
              <a:rPr lang="en-ID" sz="1600" dirty="0">
                <a:latin typeface="Maiandra GD" panose="020E0502030308020204" pitchFamily="34" charset="0"/>
              </a:rPr>
              <a:t> </a:t>
            </a:r>
            <a:r>
              <a:rPr lang="en-ID" sz="1600" dirty="0" err="1">
                <a:latin typeface="Maiandra GD" panose="020E0502030308020204" pitchFamily="34" charset="0"/>
              </a:rPr>
              <a:t>bagi</a:t>
            </a:r>
            <a:r>
              <a:rPr lang="en-ID" sz="1600" dirty="0">
                <a:latin typeface="Maiandra GD" panose="020E0502030308020204" pitchFamily="34" charset="0"/>
              </a:rPr>
              <a:t> </a:t>
            </a:r>
            <a:r>
              <a:rPr lang="id-ID" sz="1600" dirty="0">
                <a:latin typeface="Maiandra GD" panose="020E0502030308020204" pitchFamily="34" charset="0"/>
              </a:rPr>
              <a:t>perkara perdata/agama/tata usaha militer/tata usaha negara dengan menggunakan sistem elektronik yang berlaku di masing-masing lingkungan peradilan.</a:t>
            </a:r>
            <a:endParaRPr lang="en-ID" sz="1600" dirty="0">
              <a:latin typeface="Maiandra GD" panose="020E0502030308020204" pitchFamily="34" charset="0"/>
            </a:endParaRPr>
          </a:p>
          <a:p>
            <a:pPr>
              <a:lnSpc>
                <a:spcPct val="150000"/>
              </a:lnSpc>
            </a:pPr>
            <a:r>
              <a:rPr lang="en-ID" sz="1600" b="1" u="sng" dirty="0" err="1">
                <a:latin typeface="Maiandra GD" panose="020E0502030308020204" pitchFamily="34" charset="0"/>
              </a:rPr>
              <a:t>Jenis</a:t>
            </a:r>
            <a:r>
              <a:rPr lang="en-ID" sz="1600" b="1" u="sng" dirty="0">
                <a:latin typeface="Maiandra GD" panose="020E0502030308020204" pitchFamily="34" charset="0"/>
              </a:rPr>
              <a:t> Proses</a:t>
            </a:r>
          </a:p>
          <a:p>
            <a:pPr marL="742950" lvl="1" indent="-285750">
              <a:lnSpc>
                <a:spcPct val="150000"/>
              </a:lnSpc>
              <a:buFont typeface="Courier New" panose="02070309020205020404" pitchFamily="49" charset="0"/>
              <a:buChar char="o"/>
            </a:pPr>
            <a:r>
              <a:rPr lang="id-ID" sz="1600" dirty="0">
                <a:latin typeface="Maiandra GD" panose="020E0502030308020204" pitchFamily="34" charset="0"/>
              </a:rPr>
              <a:t>penerimaan gugatan/permohonan, </a:t>
            </a:r>
            <a:endParaRPr lang="en-ID" sz="1600" dirty="0">
              <a:latin typeface="Maiandra GD" panose="020E0502030308020204" pitchFamily="34" charset="0"/>
            </a:endParaRPr>
          </a:p>
          <a:p>
            <a:pPr marL="742950" lvl="1" indent="-285750">
              <a:lnSpc>
                <a:spcPct val="150000"/>
              </a:lnSpc>
              <a:buFont typeface="Courier New" panose="02070309020205020404" pitchFamily="49" charset="0"/>
              <a:buChar char="o"/>
            </a:pPr>
            <a:r>
              <a:rPr lang="id-ID" sz="1600" dirty="0">
                <a:latin typeface="Maiandra GD" panose="020E0502030308020204" pitchFamily="34" charset="0"/>
              </a:rPr>
              <a:t>jawaban, </a:t>
            </a:r>
            <a:endParaRPr lang="en-ID" sz="1600" dirty="0">
              <a:latin typeface="Maiandra GD" panose="020E0502030308020204" pitchFamily="34" charset="0"/>
            </a:endParaRPr>
          </a:p>
          <a:p>
            <a:pPr marL="742950" lvl="1" indent="-285750">
              <a:lnSpc>
                <a:spcPct val="150000"/>
              </a:lnSpc>
              <a:buFont typeface="Courier New" panose="02070309020205020404" pitchFamily="49" charset="0"/>
              <a:buChar char="o"/>
            </a:pPr>
            <a:r>
              <a:rPr lang="id-ID" sz="1600" dirty="0">
                <a:latin typeface="Maiandra GD" panose="020E0502030308020204" pitchFamily="34" charset="0"/>
              </a:rPr>
              <a:t>replik, duplik dan kesimpulan, </a:t>
            </a:r>
            <a:endParaRPr lang="en-ID" sz="1600" dirty="0">
              <a:latin typeface="Maiandra GD" panose="020E0502030308020204" pitchFamily="34" charset="0"/>
            </a:endParaRPr>
          </a:p>
          <a:p>
            <a:pPr marL="742950" lvl="1" indent="-285750">
              <a:lnSpc>
                <a:spcPct val="150000"/>
              </a:lnSpc>
              <a:buFont typeface="Courier New" panose="02070309020205020404" pitchFamily="49" charset="0"/>
              <a:buChar char="o"/>
            </a:pPr>
            <a:r>
              <a:rPr lang="id-ID" sz="1600" dirty="0">
                <a:latin typeface="Maiandra GD" panose="020E0502030308020204" pitchFamily="34" charset="0"/>
              </a:rPr>
              <a:t>pengelolaan, penyampaian dan penyimpanan dokumen </a:t>
            </a:r>
            <a:endParaRPr lang="en-ID" sz="1600" dirty="0" smtClean="0">
              <a:latin typeface="Maiandra GD" panose="020E0502030308020204" pitchFamily="34" charset="0"/>
            </a:endParaRPr>
          </a:p>
          <a:p>
            <a:pPr marL="0" lvl="1">
              <a:lnSpc>
                <a:spcPct val="150000"/>
              </a:lnSpc>
            </a:pPr>
            <a:endParaRPr lang="en-ID" sz="1600" i="1" dirty="0" smtClean="0">
              <a:latin typeface="Maiandra GD" panose="020E0502030308020204" pitchFamily="34" charset="0"/>
            </a:endParaRPr>
          </a:p>
          <a:p>
            <a:pPr marL="0" lvl="1">
              <a:lnSpc>
                <a:spcPct val="150000"/>
              </a:lnSpc>
            </a:pPr>
            <a:r>
              <a:rPr lang="en-ID" sz="1600" i="1" dirty="0" err="1" smtClean="0">
                <a:latin typeface="Maiandra GD" panose="020E0502030308020204" pitchFamily="34" charset="0"/>
              </a:rPr>
              <a:t>Konsekuensi</a:t>
            </a:r>
            <a:r>
              <a:rPr lang="en-ID" sz="1600" i="1" dirty="0" smtClean="0">
                <a:latin typeface="Maiandra GD" panose="020E0502030308020204" pitchFamily="34" charset="0"/>
              </a:rPr>
              <a:t> </a:t>
            </a:r>
            <a:r>
              <a:rPr lang="en-ID" sz="1600" i="1" dirty="0">
                <a:latin typeface="Maiandra GD" panose="020E0502030308020204" pitchFamily="34" charset="0"/>
              </a:rPr>
              <a:t>: </a:t>
            </a:r>
            <a:r>
              <a:rPr lang="en-ID" sz="1600" i="1" dirty="0" err="1">
                <a:latin typeface="Maiandra GD" panose="020E0502030308020204" pitchFamily="34" charset="0"/>
              </a:rPr>
              <a:t>Perma</a:t>
            </a:r>
            <a:r>
              <a:rPr lang="en-ID" sz="1600" i="1" dirty="0">
                <a:latin typeface="Maiandra GD" panose="020E0502030308020204" pitchFamily="34" charset="0"/>
              </a:rPr>
              <a:t> </a:t>
            </a:r>
            <a:r>
              <a:rPr lang="en-ID" sz="1600" i="1" dirty="0" err="1">
                <a:latin typeface="Maiandra GD" panose="020E0502030308020204" pitchFamily="34" charset="0"/>
              </a:rPr>
              <a:t>ini</a:t>
            </a:r>
            <a:r>
              <a:rPr lang="en-ID" sz="1600" i="1" dirty="0">
                <a:latin typeface="Maiandra GD" panose="020E0502030308020204" pitchFamily="34" charset="0"/>
              </a:rPr>
              <a:t> </a:t>
            </a:r>
            <a:r>
              <a:rPr lang="en-ID" sz="1600" i="1" dirty="0" err="1">
                <a:latin typeface="Maiandra GD" panose="020E0502030308020204" pitchFamily="34" charset="0"/>
              </a:rPr>
              <a:t>tidak</a:t>
            </a:r>
            <a:r>
              <a:rPr lang="en-ID" sz="1600" i="1" dirty="0">
                <a:latin typeface="Maiandra GD" panose="020E0502030308020204" pitchFamily="34" charset="0"/>
              </a:rPr>
              <a:t> </a:t>
            </a:r>
            <a:r>
              <a:rPr lang="en-ID" sz="1600" i="1" dirty="0" err="1">
                <a:latin typeface="Maiandra GD" panose="020E0502030308020204" pitchFamily="34" charset="0"/>
              </a:rPr>
              <a:t>sekedar</a:t>
            </a:r>
            <a:r>
              <a:rPr lang="en-ID" sz="1600" i="1" dirty="0">
                <a:latin typeface="Maiandra GD" panose="020E0502030308020204" pitchFamily="34" charset="0"/>
              </a:rPr>
              <a:t> </a:t>
            </a:r>
            <a:r>
              <a:rPr lang="en-ID" sz="1600" i="1" dirty="0" err="1">
                <a:latin typeface="Maiandra GD" panose="020E0502030308020204" pitchFamily="34" charset="0"/>
              </a:rPr>
              <a:t>mengatur</a:t>
            </a:r>
            <a:r>
              <a:rPr lang="en-ID" sz="1600" i="1" dirty="0">
                <a:latin typeface="Maiandra GD" panose="020E0502030308020204" pitchFamily="34" charset="0"/>
              </a:rPr>
              <a:t> </a:t>
            </a:r>
            <a:r>
              <a:rPr lang="en-ID" sz="1600" i="1" dirty="0" err="1">
                <a:latin typeface="Maiandra GD" panose="020E0502030308020204" pitchFamily="34" charset="0"/>
              </a:rPr>
              <a:t>pendaftaran</a:t>
            </a:r>
            <a:r>
              <a:rPr lang="en-ID" sz="1600" i="1" dirty="0">
                <a:latin typeface="Maiandra GD" panose="020E0502030308020204" pitchFamily="34" charset="0"/>
              </a:rPr>
              <a:t> </a:t>
            </a:r>
            <a:r>
              <a:rPr lang="en-ID" sz="1600" i="1" dirty="0" err="1">
                <a:latin typeface="Maiandra GD" panose="020E0502030308020204" pitchFamily="34" charset="0"/>
              </a:rPr>
              <a:t>secara</a:t>
            </a:r>
            <a:r>
              <a:rPr lang="en-ID" sz="1600" i="1" dirty="0">
                <a:latin typeface="Maiandra GD" panose="020E0502030308020204" pitchFamily="34" charset="0"/>
              </a:rPr>
              <a:t> </a:t>
            </a:r>
            <a:r>
              <a:rPr lang="en-ID" sz="1600" i="1" dirty="0" err="1" smtClean="0">
                <a:latin typeface="Maiandra GD" panose="020E0502030308020204" pitchFamily="34" charset="0"/>
              </a:rPr>
              <a:t>elektronik</a:t>
            </a:r>
            <a:r>
              <a:rPr lang="en-ID" sz="1600" i="1" dirty="0" smtClean="0">
                <a:latin typeface="Maiandra GD" panose="020E0502030308020204" pitchFamily="34" charset="0"/>
              </a:rPr>
              <a:t>, </a:t>
            </a:r>
            <a:r>
              <a:rPr lang="en-ID" sz="1600" i="1" dirty="0" err="1">
                <a:latin typeface="Maiandra GD" panose="020E0502030308020204" pitchFamily="34" charset="0"/>
              </a:rPr>
              <a:t>namun</a:t>
            </a:r>
            <a:r>
              <a:rPr lang="en-ID" sz="1600" i="1" dirty="0">
                <a:latin typeface="Maiandra GD" panose="020E0502030308020204" pitchFamily="34" charset="0"/>
              </a:rPr>
              <a:t> juga </a:t>
            </a:r>
            <a:r>
              <a:rPr lang="en-ID" sz="1600" i="1" dirty="0" err="1">
                <a:latin typeface="Maiandra GD" panose="020E0502030308020204" pitchFamily="34" charset="0"/>
              </a:rPr>
              <a:t>membuka</a:t>
            </a:r>
            <a:r>
              <a:rPr lang="en-ID" sz="1600" i="1" dirty="0">
                <a:latin typeface="Maiandra GD" panose="020E0502030308020204" pitchFamily="34" charset="0"/>
              </a:rPr>
              <a:t> </a:t>
            </a:r>
            <a:r>
              <a:rPr lang="en-ID" sz="1600" i="1" dirty="0" err="1">
                <a:latin typeface="Maiandra GD" panose="020E0502030308020204" pitchFamily="34" charset="0"/>
              </a:rPr>
              <a:t>jalan</a:t>
            </a:r>
            <a:r>
              <a:rPr lang="en-ID" sz="1600" i="1" dirty="0">
                <a:latin typeface="Maiandra GD" panose="020E0502030308020204" pitchFamily="34" charset="0"/>
              </a:rPr>
              <a:t> </a:t>
            </a:r>
            <a:r>
              <a:rPr lang="en-ID" sz="1600" i="1" dirty="0" err="1">
                <a:latin typeface="Maiandra GD" panose="020E0502030308020204" pitchFamily="34" charset="0"/>
              </a:rPr>
              <a:t>untuk</a:t>
            </a:r>
            <a:r>
              <a:rPr lang="en-ID" sz="1600" i="1" dirty="0">
                <a:latin typeface="Maiandra GD" panose="020E0502030308020204" pitchFamily="34" charset="0"/>
              </a:rPr>
              <a:t> </a:t>
            </a:r>
            <a:r>
              <a:rPr lang="en-ID" sz="1600" i="1" dirty="0" err="1">
                <a:latin typeface="Maiandra GD" panose="020E0502030308020204" pitchFamily="34" charset="0"/>
              </a:rPr>
              <a:t>dilaksanakannya</a:t>
            </a:r>
            <a:r>
              <a:rPr lang="en-ID" sz="1600" i="1" dirty="0">
                <a:latin typeface="Maiandra GD" panose="020E0502030308020204" pitchFamily="34" charset="0"/>
              </a:rPr>
              <a:t> </a:t>
            </a:r>
            <a:r>
              <a:rPr lang="en-ID" sz="1600" i="1" dirty="0" err="1">
                <a:latin typeface="Maiandra GD" panose="020E0502030308020204" pitchFamily="34" charset="0"/>
              </a:rPr>
              <a:t>persidangan</a:t>
            </a:r>
            <a:r>
              <a:rPr lang="en-ID" sz="1600" i="1" dirty="0">
                <a:latin typeface="Maiandra GD" panose="020E0502030308020204" pitchFamily="34" charset="0"/>
              </a:rPr>
              <a:t> </a:t>
            </a:r>
            <a:r>
              <a:rPr lang="en-ID" sz="1600" i="1" dirty="0" err="1">
                <a:latin typeface="Maiandra GD" panose="020E0502030308020204" pitchFamily="34" charset="0"/>
              </a:rPr>
              <a:t>secara</a:t>
            </a:r>
            <a:r>
              <a:rPr lang="en-ID" sz="1600" i="1" dirty="0">
                <a:latin typeface="Maiandra GD" panose="020E0502030308020204" pitchFamily="34" charset="0"/>
              </a:rPr>
              <a:t> </a:t>
            </a:r>
            <a:r>
              <a:rPr lang="en-ID" sz="1600" i="1" dirty="0" err="1">
                <a:latin typeface="Maiandra GD" panose="020E0502030308020204" pitchFamily="34" charset="0"/>
              </a:rPr>
              <a:t>elektronik</a:t>
            </a:r>
            <a:r>
              <a:rPr lang="en-ID" sz="1600" i="1" dirty="0">
                <a:latin typeface="Maiandra GD" panose="020E0502030308020204" pitchFamily="34" charset="0"/>
              </a:rPr>
              <a:t>.</a:t>
            </a:r>
          </a:p>
        </p:txBody>
      </p:sp>
    </p:spTree>
    <p:extLst>
      <p:ext uri="{BB962C8B-B14F-4D97-AF65-F5344CB8AC3E}">
        <p14:creationId xmlns:p14="http://schemas.microsoft.com/office/powerpoint/2010/main" val="1933857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25</a:t>
            </a:fld>
            <a:endParaRPr lang="en"/>
          </a:p>
        </p:txBody>
      </p:sp>
      <p:sp>
        <p:nvSpPr>
          <p:cNvPr id="3" name="Title 18"/>
          <p:cNvSpPr txBox="1">
            <a:spLocks/>
          </p:cNvSpPr>
          <p:nvPr/>
        </p:nvSpPr>
        <p:spPr>
          <a:xfrm>
            <a:off x="969784" y="123478"/>
            <a:ext cx="5258400" cy="59500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nSpc>
                <a:spcPct val="150000"/>
              </a:lnSpc>
            </a:pPr>
            <a:r>
              <a:rPr lang="en-ID" sz="2000" b="1" dirty="0" smtClean="0">
                <a:latin typeface="Roboto Condensed" panose="020B0604020202020204" charset="0"/>
                <a:ea typeface="Roboto Condensed" panose="020B0604020202020204" charset="0"/>
              </a:rPr>
              <a:t>PENGGUNA TERDAFTAR</a:t>
            </a:r>
            <a:endParaRPr lang="en-US" sz="2000" b="1" dirty="0">
              <a:latin typeface="Roboto Condensed" panose="020B0604020202020204" charset="0"/>
              <a:ea typeface="Roboto Condensed" panose="020B0604020202020204" charset="0"/>
            </a:endParaRPr>
          </a:p>
        </p:txBody>
      </p:sp>
      <p:sp>
        <p:nvSpPr>
          <p:cNvPr id="4" name="Rectangle 3"/>
          <p:cNvSpPr/>
          <p:nvPr/>
        </p:nvSpPr>
        <p:spPr>
          <a:xfrm>
            <a:off x="251520" y="987574"/>
            <a:ext cx="8892480" cy="3323987"/>
          </a:xfrm>
          <a:prstGeom prst="rect">
            <a:avLst/>
          </a:prstGeom>
        </p:spPr>
        <p:txBody>
          <a:bodyPr wrap="square">
            <a:spAutoFit/>
          </a:bodyPr>
          <a:lstStyle/>
          <a:p>
            <a:pPr lvl="0">
              <a:lnSpc>
                <a:spcPct val="150000"/>
              </a:lnSpc>
            </a:pPr>
            <a:r>
              <a:rPr lang="en-ID" sz="2000" dirty="0" err="1" smtClean="0">
                <a:latin typeface="Maiandra GD" panose="020E0502030308020204" pitchFamily="34" charset="0"/>
              </a:rPr>
              <a:t>Pendaftaran</a:t>
            </a:r>
            <a:r>
              <a:rPr lang="en-ID" sz="2000" dirty="0" smtClean="0">
                <a:latin typeface="Maiandra GD" panose="020E0502030308020204" pitchFamily="34" charset="0"/>
              </a:rPr>
              <a:t> </a:t>
            </a:r>
            <a:r>
              <a:rPr lang="en-ID" sz="2000" dirty="0" err="1" smtClean="0">
                <a:latin typeface="Maiandra GD" panose="020E0502030308020204" pitchFamily="34" charset="0"/>
              </a:rPr>
              <a:t>akun</a:t>
            </a:r>
            <a:r>
              <a:rPr lang="en-ID" sz="2000" dirty="0" smtClean="0">
                <a:latin typeface="Maiandra GD" panose="020E0502030308020204" pitchFamily="34" charset="0"/>
              </a:rPr>
              <a:t> </a:t>
            </a:r>
            <a:r>
              <a:rPr lang="en-ID" sz="2000" dirty="0" err="1" smtClean="0">
                <a:latin typeface="Maiandra GD" panose="020E0502030308020204" pitchFamily="34" charset="0"/>
              </a:rPr>
              <a:t>pengguna</a:t>
            </a:r>
            <a:r>
              <a:rPr lang="en-ID" sz="2000" dirty="0" smtClean="0">
                <a:latin typeface="Maiandra GD" panose="020E0502030308020204" pitchFamily="34" charset="0"/>
              </a:rPr>
              <a:t> </a:t>
            </a:r>
            <a:r>
              <a:rPr lang="en-ID" sz="2000" dirty="0" err="1" smtClean="0">
                <a:latin typeface="Maiandra GD" panose="020E0502030308020204" pitchFamily="34" charset="0"/>
              </a:rPr>
              <a:t>terdaftar</a:t>
            </a:r>
            <a:r>
              <a:rPr lang="en-ID" sz="2000" dirty="0" smtClean="0">
                <a:latin typeface="Maiandra GD" panose="020E0502030308020204" pitchFamily="34" charset="0"/>
              </a:rPr>
              <a:t> </a:t>
            </a:r>
            <a:r>
              <a:rPr lang="en-ID" sz="2000" dirty="0" err="1" smtClean="0">
                <a:latin typeface="Maiandra GD" panose="020E0502030308020204" pitchFamily="34" charset="0"/>
              </a:rPr>
              <a:t>dilaksanakan</a:t>
            </a:r>
            <a:r>
              <a:rPr lang="en-ID" sz="2000" dirty="0" smtClean="0">
                <a:latin typeface="Maiandra GD" panose="020E0502030308020204" pitchFamily="34" charset="0"/>
              </a:rPr>
              <a:t> </a:t>
            </a:r>
            <a:r>
              <a:rPr lang="en-ID" sz="2000" dirty="0" err="1" smtClean="0">
                <a:latin typeface="Maiandra GD" panose="020E0502030308020204" pitchFamily="34" charset="0"/>
              </a:rPr>
              <a:t>dengan</a:t>
            </a:r>
            <a:r>
              <a:rPr lang="en-ID" sz="2000" dirty="0" smtClean="0">
                <a:latin typeface="Maiandra GD" panose="020E0502030308020204" pitchFamily="34" charset="0"/>
              </a:rPr>
              <a:t> </a:t>
            </a:r>
            <a:r>
              <a:rPr lang="en-ID" sz="2000" dirty="0" err="1" smtClean="0">
                <a:latin typeface="Maiandra GD" panose="020E0502030308020204" pitchFamily="34" charset="0"/>
              </a:rPr>
              <a:t>ketentuan</a:t>
            </a:r>
            <a:r>
              <a:rPr lang="en-ID" sz="2000" dirty="0" smtClean="0">
                <a:latin typeface="Maiandra GD" panose="020E0502030308020204" pitchFamily="34" charset="0"/>
              </a:rPr>
              <a:t> </a:t>
            </a:r>
            <a:r>
              <a:rPr lang="en-ID" sz="2000" dirty="0" err="1" smtClean="0">
                <a:latin typeface="Maiandra GD" panose="020E0502030308020204" pitchFamily="34" charset="0"/>
              </a:rPr>
              <a:t>sebagai</a:t>
            </a:r>
            <a:r>
              <a:rPr lang="en-ID" sz="2000" dirty="0" smtClean="0">
                <a:latin typeface="Maiandra GD" panose="020E0502030308020204" pitchFamily="34" charset="0"/>
              </a:rPr>
              <a:t> </a:t>
            </a:r>
            <a:r>
              <a:rPr lang="en-ID" sz="2000" dirty="0" err="1" smtClean="0">
                <a:latin typeface="Maiandra GD" panose="020E0502030308020204" pitchFamily="34" charset="0"/>
              </a:rPr>
              <a:t>berikut</a:t>
            </a:r>
            <a:r>
              <a:rPr lang="en-ID" sz="2000" dirty="0" smtClean="0">
                <a:latin typeface="Maiandra GD" panose="020E0502030308020204" pitchFamily="34" charset="0"/>
              </a:rPr>
              <a:t>:</a:t>
            </a:r>
          </a:p>
          <a:p>
            <a:pPr marL="342900" lvl="0" indent="-342900">
              <a:lnSpc>
                <a:spcPct val="150000"/>
              </a:lnSpc>
              <a:buFont typeface="+mj-lt"/>
              <a:buAutoNum type="arabicPeriod"/>
            </a:pPr>
            <a:r>
              <a:rPr lang="en-ID" sz="2000" dirty="0" err="1" smtClean="0">
                <a:latin typeface="Maiandra GD" panose="020E0502030308020204" pitchFamily="34" charset="0"/>
              </a:rPr>
              <a:t>Pendaftaran</a:t>
            </a:r>
            <a:r>
              <a:rPr lang="en-ID" sz="2000" dirty="0" smtClean="0">
                <a:latin typeface="Maiandra GD" panose="020E0502030308020204" pitchFamily="34" charset="0"/>
              </a:rPr>
              <a:t> </a:t>
            </a:r>
            <a:r>
              <a:rPr lang="en-ID" sz="2000" dirty="0" err="1" smtClean="0">
                <a:latin typeface="Maiandra GD" panose="020E0502030308020204" pitchFamily="34" charset="0"/>
              </a:rPr>
              <a:t>akun</a:t>
            </a:r>
            <a:r>
              <a:rPr lang="en-ID" sz="2000" dirty="0" smtClean="0">
                <a:latin typeface="Maiandra GD" panose="020E0502030308020204" pitchFamily="34" charset="0"/>
              </a:rPr>
              <a:t> </a:t>
            </a:r>
            <a:r>
              <a:rPr lang="en-ID" sz="2000" dirty="0" err="1" smtClean="0">
                <a:latin typeface="Maiandra GD" panose="020E0502030308020204" pitchFamily="34" charset="0"/>
              </a:rPr>
              <a:t>pengguna</a:t>
            </a:r>
            <a:r>
              <a:rPr lang="en-ID" sz="2000" dirty="0" smtClean="0">
                <a:latin typeface="Maiandra GD" panose="020E0502030308020204" pitchFamily="34" charset="0"/>
              </a:rPr>
              <a:t> </a:t>
            </a:r>
            <a:r>
              <a:rPr lang="en-ID" sz="2000" dirty="0" err="1" smtClean="0">
                <a:latin typeface="Maiandra GD" panose="020E0502030308020204" pitchFamily="34" charset="0"/>
              </a:rPr>
              <a:t>ECourt</a:t>
            </a:r>
            <a:r>
              <a:rPr lang="en-ID" sz="2000" dirty="0" smtClean="0">
                <a:latin typeface="Maiandra GD" panose="020E0502030308020204" pitchFamily="34" charset="0"/>
              </a:rPr>
              <a:t> </a:t>
            </a:r>
            <a:r>
              <a:rPr lang="en-ID" sz="2000" dirty="0" err="1" smtClean="0">
                <a:latin typeface="Maiandra GD" panose="020E0502030308020204" pitchFamily="34" charset="0"/>
              </a:rPr>
              <a:t>tidak</a:t>
            </a:r>
            <a:r>
              <a:rPr lang="en-ID" sz="2000" dirty="0" smtClean="0">
                <a:latin typeface="Maiandra GD" panose="020E0502030308020204" pitchFamily="34" charset="0"/>
              </a:rPr>
              <a:t> </a:t>
            </a:r>
            <a:r>
              <a:rPr lang="en-ID" sz="2000" dirty="0" err="1" smtClean="0">
                <a:latin typeface="Maiandra GD" panose="020E0502030308020204" pitchFamily="34" charset="0"/>
              </a:rPr>
              <a:t>dikenakan</a:t>
            </a:r>
            <a:r>
              <a:rPr lang="en-ID" sz="2000" dirty="0" smtClean="0">
                <a:latin typeface="Maiandra GD" panose="020E0502030308020204" pitchFamily="34" charset="0"/>
              </a:rPr>
              <a:t> </a:t>
            </a:r>
            <a:r>
              <a:rPr lang="en-ID" sz="2000" dirty="0" err="1" smtClean="0">
                <a:latin typeface="Maiandra GD" panose="020E0502030308020204" pitchFamily="34" charset="0"/>
              </a:rPr>
              <a:t>biaya</a:t>
            </a:r>
            <a:r>
              <a:rPr lang="en-ID" sz="2000" dirty="0" smtClean="0">
                <a:latin typeface="Maiandra GD" panose="020E0502030308020204" pitchFamily="34" charset="0"/>
              </a:rPr>
              <a:t>.</a:t>
            </a:r>
          </a:p>
          <a:p>
            <a:pPr marL="342900" lvl="0" indent="-342900">
              <a:lnSpc>
                <a:spcPct val="150000"/>
              </a:lnSpc>
              <a:buFont typeface="+mj-lt"/>
              <a:buAutoNum type="arabicPeriod"/>
            </a:pPr>
            <a:r>
              <a:rPr lang="en-ID" sz="2000" dirty="0" err="1" smtClean="0">
                <a:latin typeface="Maiandra GD" panose="020E0502030308020204" pitchFamily="34" charset="0"/>
              </a:rPr>
              <a:t>Pengguna</a:t>
            </a:r>
            <a:r>
              <a:rPr lang="en-ID" sz="2000" dirty="0" smtClean="0">
                <a:latin typeface="Maiandra GD" panose="020E0502030308020204" pitchFamily="34" charset="0"/>
              </a:rPr>
              <a:t> </a:t>
            </a:r>
            <a:r>
              <a:rPr lang="en-ID" sz="2000" dirty="0" err="1" smtClean="0">
                <a:latin typeface="Maiandra GD" panose="020E0502030308020204" pitchFamily="34" charset="0"/>
              </a:rPr>
              <a:t>terdaftar</a:t>
            </a:r>
            <a:r>
              <a:rPr lang="en-ID" sz="2000" dirty="0" smtClean="0">
                <a:latin typeface="Maiandra GD" panose="020E0502030308020204" pitchFamily="34" charset="0"/>
              </a:rPr>
              <a:t> </a:t>
            </a:r>
            <a:r>
              <a:rPr lang="en-ID" sz="2000" dirty="0" err="1" smtClean="0">
                <a:latin typeface="Maiandra GD" panose="020E0502030308020204" pitchFamily="34" charset="0"/>
              </a:rPr>
              <a:t>harus</a:t>
            </a:r>
            <a:r>
              <a:rPr lang="en-ID" sz="2000" dirty="0" smtClean="0">
                <a:latin typeface="Maiandra GD" panose="020E0502030308020204" pitchFamily="34" charset="0"/>
              </a:rPr>
              <a:t> </a:t>
            </a:r>
            <a:r>
              <a:rPr lang="en-ID" sz="2000" dirty="0" err="1" smtClean="0">
                <a:latin typeface="Maiandra GD" panose="020E0502030308020204" pitchFamily="34" charset="0"/>
              </a:rPr>
              <a:t>membaca</a:t>
            </a:r>
            <a:r>
              <a:rPr lang="en-ID" sz="2000" dirty="0" smtClean="0">
                <a:latin typeface="Maiandra GD" panose="020E0502030308020204" pitchFamily="34" charset="0"/>
              </a:rPr>
              <a:t> </a:t>
            </a:r>
            <a:r>
              <a:rPr lang="en-ID" sz="2000" dirty="0" err="1" smtClean="0">
                <a:latin typeface="Maiandra GD" panose="020E0502030308020204" pitchFamily="34" charset="0"/>
              </a:rPr>
              <a:t>dan</a:t>
            </a:r>
            <a:r>
              <a:rPr lang="en-ID" sz="2000" dirty="0" smtClean="0">
                <a:latin typeface="Maiandra GD" panose="020E0502030308020204" pitchFamily="34" charset="0"/>
              </a:rPr>
              <a:t> </a:t>
            </a:r>
            <a:r>
              <a:rPr lang="en-ID" sz="2000" dirty="0" err="1" smtClean="0">
                <a:latin typeface="Maiandra GD" panose="020E0502030308020204" pitchFamily="34" charset="0"/>
              </a:rPr>
              <a:t>menyetujui</a:t>
            </a:r>
            <a:r>
              <a:rPr lang="en-ID" sz="2000" dirty="0" smtClean="0">
                <a:latin typeface="Maiandra GD" panose="020E0502030308020204" pitchFamily="34" charset="0"/>
              </a:rPr>
              <a:t> </a:t>
            </a:r>
            <a:r>
              <a:rPr lang="en-ID" sz="2000" dirty="0" err="1" smtClean="0">
                <a:latin typeface="Maiandra GD" panose="020E0502030308020204" pitchFamily="34" charset="0"/>
              </a:rPr>
              <a:t>syarat</a:t>
            </a:r>
            <a:r>
              <a:rPr lang="en-ID" sz="2000" dirty="0" smtClean="0">
                <a:latin typeface="Maiandra GD" panose="020E0502030308020204" pitchFamily="34" charset="0"/>
              </a:rPr>
              <a:t> </a:t>
            </a:r>
            <a:r>
              <a:rPr lang="en-ID" sz="2000" dirty="0" err="1" smtClean="0">
                <a:latin typeface="Maiandra GD" panose="020E0502030308020204" pitchFamily="34" charset="0"/>
              </a:rPr>
              <a:t>dan</a:t>
            </a:r>
            <a:r>
              <a:rPr lang="en-ID" sz="2000" dirty="0" smtClean="0">
                <a:latin typeface="Maiandra GD" panose="020E0502030308020204" pitchFamily="34" charset="0"/>
              </a:rPr>
              <a:t> </a:t>
            </a:r>
            <a:r>
              <a:rPr lang="en-ID" sz="2000" dirty="0" err="1" smtClean="0">
                <a:latin typeface="Maiandra GD" panose="020E0502030308020204" pitchFamily="34" charset="0"/>
              </a:rPr>
              <a:t>ketentuan</a:t>
            </a:r>
            <a:r>
              <a:rPr lang="en-ID" sz="2000" dirty="0" smtClean="0">
                <a:latin typeface="Maiandra GD" panose="020E0502030308020204" pitchFamily="34" charset="0"/>
              </a:rPr>
              <a:t> </a:t>
            </a:r>
            <a:r>
              <a:rPr lang="en-ID" sz="2000" dirty="0" err="1" smtClean="0">
                <a:latin typeface="Maiandra GD" panose="020E0502030308020204" pitchFamily="34" charset="0"/>
              </a:rPr>
              <a:t>pengguna</a:t>
            </a:r>
            <a:r>
              <a:rPr lang="en-ID" sz="2000" dirty="0" smtClean="0">
                <a:latin typeface="Maiandra GD" panose="020E0502030308020204" pitchFamily="34" charset="0"/>
              </a:rPr>
              <a:t> </a:t>
            </a:r>
            <a:r>
              <a:rPr lang="en-ID" sz="2000" dirty="0" err="1" smtClean="0">
                <a:latin typeface="Maiandra GD" panose="020E0502030308020204" pitchFamily="34" charset="0"/>
              </a:rPr>
              <a:t>terdaftar</a:t>
            </a:r>
            <a:r>
              <a:rPr lang="en-ID" sz="2000" dirty="0" smtClean="0">
                <a:latin typeface="Maiandra GD" panose="020E0502030308020204" pitchFamily="34" charset="0"/>
              </a:rPr>
              <a:t> </a:t>
            </a:r>
            <a:r>
              <a:rPr lang="en-ID" sz="2000" dirty="0" err="1" smtClean="0">
                <a:latin typeface="Maiandra GD" panose="020E0502030308020204" pitchFamily="34" charset="0"/>
              </a:rPr>
              <a:t>ECourt</a:t>
            </a:r>
            <a:r>
              <a:rPr lang="en-ID" sz="2000" dirty="0" smtClean="0">
                <a:latin typeface="Maiandra GD" panose="020E0502030308020204" pitchFamily="34" charset="0"/>
              </a:rPr>
              <a:t> </a:t>
            </a:r>
            <a:r>
              <a:rPr lang="en-ID" sz="2000" dirty="0" err="1" smtClean="0">
                <a:latin typeface="Maiandra GD" panose="020E0502030308020204" pitchFamily="34" charset="0"/>
              </a:rPr>
              <a:t>sebelum</a:t>
            </a:r>
            <a:r>
              <a:rPr lang="en-ID" sz="2000" dirty="0" smtClean="0">
                <a:latin typeface="Maiandra GD" panose="020E0502030308020204" pitchFamily="34" charset="0"/>
              </a:rPr>
              <a:t> </a:t>
            </a:r>
            <a:r>
              <a:rPr lang="en-ID" sz="2000" dirty="0" err="1" smtClean="0">
                <a:latin typeface="Maiandra GD" panose="020E0502030308020204" pitchFamily="34" charset="0"/>
              </a:rPr>
              <a:t>melakukan</a:t>
            </a:r>
            <a:r>
              <a:rPr lang="en-ID" sz="2000" dirty="0" smtClean="0">
                <a:latin typeface="Maiandra GD" panose="020E0502030308020204" pitchFamily="34" charset="0"/>
              </a:rPr>
              <a:t> </a:t>
            </a:r>
            <a:r>
              <a:rPr lang="en-ID" sz="2000" dirty="0" err="1" smtClean="0">
                <a:latin typeface="Maiandra GD" panose="020E0502030308020204" pitchFamily="34" charset="0"/>
              </a:rPr>
              <a:t>pendaftaran</a:t>
            </a:r>
            <a:r>
              <a:rPr lang="en-ID" sz="2000" dirty="0" smtClean="0">
                <a:latin typeface="Maiandra GD" panose="020E0502030308020204" pitchFamily="34" charset="0"/>
              </a:rPr>
              <a:t>.</a:t>
            </a:r>
          </a:p>
          <a:p>
            <a:pPr marL="342900" lvl="0" indent="-342900">
              <a:lnSpc>
                <a:spcPct val="150000"/>
              </a:lnSpc>
              <a:buFont typeface="+mj-lt"/>
              <a:buAutoNum type="arabicPeriod"/>
            </a:pPr>
            <a:r>
              <a:rPr lang="en-ID" sz="2000" dirty="0" err="1" smtClean="0">
                <a:latin typeface="Maiandra GD" panose="020E0502030308020204" pitchFamily="34" charset="0"/>
              </a:rPr>
              <a:t>Pengguna</a:t>
            </a:r>
            <a:r>
              <a:rPr lang="en-ID" sz="2000" dirty="0" smtClean="0">
                <a:latin typeface="Maiandra GD" panose="020E0502030308020204" pitchFamily="34" charset="0"/>
              </a:rPr>
              <a:t> </a:t>
            </a:r>
            <a:r>
              <a:rPr lang="en-ID" sz="2000" dirty="0" err="1" smtClean="0">
                <a:latin typeface="Maiandra GD" panose="020E0502030308020204" pitchFamily="34" charset="0"/>
              </a:rPr>
              <a:t>terdaftar</a:t>
            </a:r>
            <a:r>
              <a:rPr lang="en-ID" sz="2000" dirty="0" smtClean="0">
                <a:latin typeface="Maiandra GD" panose="020E0502030308020204" pitchFamily="34" charset="0"/>
              </a:rPr>
              <a:t> </a:t>
            </a:r>
            <a:r>
              <a:rPr lang="en-ID" sz="2000" dirty="0" err="1" smtClean="0">
                <a:latin typeface="Maiandra GD" panose="020E0502030308020204" pitchFamily="34" charset="0"/>
              </a:rPr>
              <a:t>bertanggung</a:t>
            </a:r>
            <a:r>
              <a:rPr lang="en-ID" sz="2000" dirty="0" smtClean="0">
                <a:latin typeface="Maiandra GD" panose="020E0502030308020204" pitchFamily="34" charset="0"/>
              </a:rPr>
              <a:t> </a:t>
            </a:r>
            <a:r>
              <a:rPr lang="en-ID" sz="2000" dirty="0" err="1" smtClean="0">
                <a:latin typeface="Maiandra GD" panose="020E0502030308020204" pitchFamily="34" charset="0"/>
              </a:rPr>
              <a:t>jawab</a:t>
            </a:r>
            <a:r>
              <a:rPr lang="en-ID" sz="2000" dirty="0" smtClean="0">
                <a:latin typeface="Maiandra GD" panose="020E0502030308020204" pitchFamily="34" charset="0"/>
              </a:rPr>
              <a:t> </a:t>
            </a:r>
            <a:r>
              <a:rPr lang="en-ID" sz="2000" dirty="0" err="1" smtClean="0">
                <a:latin typeface="Maiandra GD" panose="020E0502030308020204" pitchFamily="34" charset="0"/>
              </a:rPr>
              <a:t>sepenuhnya</a:t>
            </a:r>
            <a:r>
              <a:rPr lang="en-ID" sz="2000" dirty="0" smtClean="0">
                <a:latin typeface="Maiandra GD" panose="020E0502030308020204" pitchFamily="34" charset="0"/>
              </a:rPr>
              <a:t> </a:t>
            </a:r>
            <a:r>
              <a:rPr lang="en-ID" sz="2000" dirty="0" err="1" smtClean="0">
                <a:latin typeface="Maiandra GD" panose="020E0502030308020204" pitchFamily="34" charset="0"/>
              </a:rPr>
              <a:t>atas</a:t>
            </a:r>
            <a:r>
              <a:rPr lang="en-ID" sz="2000" dirty="0" smtClean="0">
                <a:latin typeface="Maiandra GD" panose="020E0502030308020204" pitchFamily="34" charset="0"/>
              </a:rPr>
              <a:t> </a:t>
            </a:r>
            <a:r>
              <a:rPr lang="en-ID" sz="2000" dirty="0" err="1" smtClean="0">
                <a:latin typeface="Maiandra GD" panose="020E0502030308020204" pitchFamily="34" charset="0"/>
              </a:rPr>
              <a:t>kebenaran</a:t>
            </a:r>
            <a:r>
              <a:rPr lang="en-ID" sz="2000" dirty="0" smtClean="0">
                <a:latin typeface="Maiandra GD" panose="020E0502030308020204" pitchFamily="34" charset="0"/>
              </a:rPr>
              <a:t> </a:t>
            </a:r>
            <a:r>
              <a:rPr lang="en-ID" sz="2000" dirty="0" err="1" smtClean="0">
                <a:latin typeface="Maiandra GD" panose="020E0502030308020204" pitchFamily="34" charset="0"/>
              </a:rPr>
              <a:t>dan</a:t>
            </a:r>
            <a:r>
              <a:rPr lang="en-ID" sz="2000" dirty="0" smtClean="0">
                <a:latin typeface="Maiandra GD" panose="020E0502030308020204" pitchFamily="34" charset="0"/>
              </a:rPr>
              <a:t> </a:t>
            </a:r>
            <a:r>
              <a:rPr lang="en-ID" sz="2000" dirty="0" err="1" smtClean="0">
                <a:latin typeface="Maiandra GD" panose="020E0502030308020204" pitchFamily="34" charset="0"/>
              </a:rPr>
              <a:t>akurasi</a:t>
            </a:r>
            <a:r>
              <a:rPr lang="en-ID" sz="2000" dirty="0" smtClean="0">
                <a:latin typeface="Maiandra GD" panose="020E0502030308020204" pitchFamily="34" charset="0"/>
              </a:rPr>
              <a:t> </a:t>
            </a:r>
            <a:r>
              <a:rPr lang="en-ID" sz="2000" dirty="0" err="1" smtClean="0">
                <a:latin typeface="Maiandra GD" panose="020E0502030308020204" pitchFamily="34" charset="0"/>
              </a:rPr>
              <a:t>informasi</a:t>
            </a:r>
            <a:r>
              <a:rPr lang="en-ID" sz="2000" dirty="0" smtClean="0">
                <a:latin typeface="Maiandra GD" panose="020E0502030308020204" pitchFamily="34" charset="0"/>
              </a:rPr>
              <a:t> yang </a:t>
            </a:r>
            <a:r>
              <a:rPr lang="en-ID" sz="2000" dirty="0" err="1" smtClean="0">
                <a:latin typeface="Maiandra GD" panose="020E0502030308020204" pitchFamily="34" charset="0"/>
              </a:rPr>
              <a:t>dimasukan</a:t>
            </a:r>
            <a:r>
              <a:rPr lang="en-ID" sz="2000" dirty="0" smtClean="0">
                <a:latin typeface="Maiandra GD" panose="020E0502030308020204" pitchFamily="34" charset="0"/>
              </a:rPr>
              <a:t> </a:t>
            </a:r>
            <a:r>
              <a:rPr lang="en-ID" sz="2000" dirty="0" err="1" smtClean="0">
                <a:latin typeface="Maiandra GD" panose="020E0502030308020204" pitchFamily="34" charset="0"/>
              </a:rPr>
              <a:t>ke</a:t>
            </a:r>
            <a:r>
              <a:rPr lang="en-ID" sz="2000" dirty="0" smtClean="0">
                <a:latin typeface="Maiandra GD" panose="020E0502030308020204" pitchFamily="34" charset="0"/>
              </a:rPr>
              <a:t> </a:t>
            </a:r>
            <a:r>
              <a:rPr lang="en-ID" sz="2000" dirty="0" err="1" smtClean="0">
                <a:latin typeface="Maiandra GD" panose="020E0502030308020204" pitchFamily="34" charset="0"/>
              </a:rPr>
              <a:t>dalam</a:t>
            </a:r>
            <a:r>
              <a:rPr lang="en-ID" sz="2000" dirty="0" smtClean="0">
                <a:latin typeface="Maiandra GD" panose="020E0502030308020204" pitchFamily="34" charset="0"/>
              </a:rPr>
              <a:t> </a:t>
            </a:r>
            <a:r>
              <a:rPr lang="en-ID" sz="2000" dirty="0" err="1" smtClean="0">
                <a:latin typeface="Maiandra GD" panose="020E0502030308020204" pitchFamily="34" charset="0"/>
              </a:rPr>
              <a:t>aplikasi</a:t>
            </a:r>
            <a:r>
              <a:rPr lang="en-ID" sz="2000" dirty="0" smtClean="0">
                <a:latin typeface="Maiandra GD" panose="020E0502030308020204" pitchFamily="34" charset="0"/>
              </a:rPr>
              <a:t> </a:t>
            </a:r>
            <a:r>
              <a:rPr lang="en-ID" sz="2000" dirty="0" err="1" smtClean="0">
                <a:latin typeface="Maiandra GD" panose="020E0502030308020204" pitchFamily="34" charset="0"/>
              </a:rPr>
              <a:t>ECourt</a:t>
            </a:r>
            <a:r>
              <a:rPr lang="en-ID" sz="2000" dirty="0" smtClean="0">
                <a:latin typeface="Maiandra GD" panose="020E0502030308020204" pitchFamily="34" charset="0"/>
              </a:rPr>
              <a:t>.  </a:t>
            </a:r>
            <a:endParaRPr lang="en-ID" sz="2000" dirty="0">
              <a:latin typeface="Maiandra GD" panose="020E0502030308020204" pitchFamily="34" charset="0"/>
            </a:endParaRPr>
          </a:p>
        </p:txBody>
      </p:sp>
    </p:spTree>
    <p:extLst>
      <p:ext uri="{BB962C8B-B14F-4D97-AF65-F5344CB8AC3E}">
        <p14:creationId xmlns:p14="http://schemas.microsoft.com/office/powerpoint/2010/main" val="2959007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26</a:t>
            </a:fld>
            <a:endParaRPr lang="en"/>
          </a:p>
        </p:txBody>
      </p:sp>
      <p:sp>
        <p:nvSpPr>
          <p:cNvPr id="3" name="Title 18"/>
          <p:cNvSpPr txBox="1">
            <a:spLocks/>
          </p:cNvSpPr>
          <p:nvPr/>
        </p:nvSpPr>
        <p:spPr>
          <a:xfrm>
            <a:off x="1030299" y="145544"/>
            <a:ext cx="6205997" cy="55399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nSpc>
                <a:spcPct val="150000"/>
              </a:lnSpc>
            </a:pPr>
            <a:r>
              <a:rPr lang="en-ID" sz="2000" b="1" dirty="0" smtClean="0">
                <a:latin typeface="Roboto Condensed" panose="020B0604020202020204" charset="0"/>
                <a:ea typeface="Roboto Condensed" panose="020B0604020202020204" charset="0"/>
              </a:rPr>
              <a:t>HAK DAN KEWAJIBAN PENGGUNA TERDAFTAR</a:t>
            </a:r>
            <a:endParaRPr lang="en-US" sz="2000" b="1" dirty="0">
              <a:latin typeface="Roboto Condensed" panose="020B0604020202020204" charset="0"/>
              <a:ea typeface="Roboto Condensed" panose="020B0604020202020204" charset="0"/>
            </a:endParaRPr>
          </a:p>
        </p:txBody>
      </p:sp>
      <p:sp>
        <p:nvSpPr>
          <p:cNvPr id="4" name="Rectangle 3"/>
          <p:cNvSpPr/>
          <p:nvPr/>
        </p:nvSpPr>
        <p:spPr>
          <a:xfrm>
            <a:off x="293681" y="771550"/>
            <a:ext cx="8598799" cy="3785652"/>
          </a:xfrm>
          <a:prstGeom prst="rect">
            <a:avLst/>
          </a:prstGeom>
        </p:spPr>
        <p:txBody>
          <a:bodyPr wrap="square">
            <a:spAutoFit/>
          </a:bodyPr>
          <a:lstStyle/>
          <a:p>
            <a:pPr lvl="0">
              <a:lnSpc>
                <a:spcPct val="150000"/>
              </a:lnSpc>
            </a:pPr>
            <a:r>
              <a:rPr lang="en-ID" sz="1600" dirty="0" err="1" smtClean="0">
                <a:latin typeface="Maiandra GD" panose="020E0502030308020204" pitchFamily="34" charset="0"/>
              </a:rPr>
              <a:t>Pengguna</a:t>
            </a:r>
            <a:r>
              <a:rPr lang="en-ID" sz="1600" dirty="0" smtClean="0">
                <a:latin typeface="Maiandra GD" panose="020E0502030308020204" pitchFamily="34" charset="0"/>
              </a:rPr>
              <a:t> </a:t>
            </a:r>
            <a:r>
              <a:rPr lang="en-ID" sz="1600" dirty="0" err="1" smtClean="0">
                <a:latin typeface="Maiandra GD" panose="020E0502030308020204" pitchFamily="34" charset="0"/>
              </a:rPr>
              <a:t>terdaftar</a:t>
            </a:r>
            <a:r>
              <a:rPr lang="en-ID" sz="1600" dirty="0" smtClean="0">
                <a:latin typeface="Maiandra GD" panose="020E0502030308020204" pitchFamily="34" charset="0"/>
              </a:rPr>
              <a:t> </a:t>
            </a:r>
            <a:r>
              <a:rPr lang="en-ID" sz="1600" dirty="0" err="1" smtClean="0">
                <a:latin typeface="Maiandra GD" panose="020E0502030308020204" pitchFamily="34" charset="0"/>
              </a:rPr>
              <a:t>berhak</a:t>
            </a:r>
            <a:r>
              <a:rPr lang="en-ID" sz="1600" dirty="0" smtClean="0">
                <a:latin typeface="Maiandra GD" panose="020E0502030308020204" pitchFamily="34" charset="0"/>
              </a:rPr>
              <a:t> </a:t>
            </a:r>
            <a:r>
              <a:rPr lang="en-ID" sz="1600" dirty="0" err="1" smtClean="0">
                <a:latin typeface="Maiandra GD" panose="020E0502030308020204" pitchFamily="34" charset="0"/>
              </a:rPr>
              <a:t>untuk</a:t>
            </a:r>
            <a:r>
              <a:rPr lang="en-ID" sz="1600" dirty="0" smtClean="0">
                <a:latin typeface="Maiandra GD" panose="020E0502030308020204" pitchFamily="34" charset="0"/>
              </a:rPr>
              <a:t> </a:t>
            </a:r>
            <a:r>
              <a:rPr lang="en-ID" sz="1600" dirty="0" err="1" smtClean="0">
                <a:latin typeface="Maiandra GD" panose="020E0502030308020204" pitchFamily="34" charset="0"/>
              </a:rPr>
              <a:t>menggunakan</a:t>
            </a:r>
            <a:r>
              <a:rPr lang="en-ID" sz="1600" dirty="0" smtClean="0">
                <a:latin typeface="Maiandra GD" panose="020E0502030308020204" pitchFamily="34" charset="0"/>
              </a:rPr>
              <a:t> </a:t>
            </a:r>
            <a:r>
              <a:rPr lang="en-ID" sz="1600" dirty="0" err="1" smtClean="0">
                <a:latin typeface="Maiandra GD" panose="020E0502030308020204" pitchFamily="34" charset="0"/>
              </a:rPr>
              <a:t>layanan</a:t>
            </a:r>
            <a:r>
              <a:rPr lang="en-ID" sz="1600" dirty="0" smtClean="0">
                <a:latin typeface="Maiandra GD" panose="020E0502030308020204" pitchFamily="34" charset="0"/>
              </a:rPr>
              <a:t> </a:t>
            </a:r>
            <a:r>
              <a:rPr lang="en-ID" sz="1600" dirty="0" err="1" smtClean="0">
                <a:latin typeface="Maiandra GD" panose="020E0502030308020204" pitchFamily="34" charset="0"/>
              </a:rPr>
              <a:t>administrasi</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r>
              <a:rPr lang="en-ID" sz="1600" dirty="0" smtClean="0">
                <a:latin typeface="Maiandra GD" panose="020E0502030308020204" pitchFamily="34" charset="0"/>
              </a:rPr>
              <a:t> </a:t>
            </a:r>
            <a:r>
              <a:rPr lang="en-ID" sz="1600" dirty="0" err="1" smtClean="0">
                <a:latin typeface="Maiandra GD" panose="020E0502030308020204" pitchFamily="34" charset="0"/>
              </a:rPr>
              <a:t>secara</a:t>
            </a:r>
            <a:r>
              <a:rPr lang="en-ID" sz="1600" dirty="0" smtClean="0">
                <a:latin typeface="Maiandra GD" panose="020E0502030308020204" pitchFamily="34" charset="0"/>
              </a:rPr>
              <a:t> </a:t>
            </a:r>
            <a:r>
              <a:rPr lang="en-ID" sz="1600" dirty="0" err="1" smtClean="0">
                <a:latin typeface="Maiandra GD" panose="020E0502030308020204" pitchFamily="34" charset="0"/>
              </a:rPr>
              <a:t>elektronik</a:t>
            </a:r>
            <a:r>
              <a:rPr lang="en-ID" sz="1600" dirty="0" smtClean="0">
                <a:latin typeface="Maiandra GD" panose="020E0502030308020204" pitchFamily="34" charset="0"/>
              </a:rPr>
              <a:t> </a:t>
            </a:r>
            <a:r>
              <a:rPr lang="en-ID" sz="1600" dirty="0" err="1" smtClean="0">
                <a:latin typeface="Maiandra GD" panose="020E0502030308020204" pitchFamily="34" charset="0"/>
              </a:rPr>
              <a:t>dengan</a:t>
            </a:r>
            <a:r>
              <a:rPr lang="en-ID" sz="1600" dirty="0" smtClean="0">
                <a:latin typeface="Maiandra GD" panose="020E0502030308020204" pitchFamily="34" charset="0"/>
              </a:rPr>
              <a:t> </a:t>
            </a:r>
            <a:r>
              <a:rPr lang="en-ID" sz="1600" dirty="0" err="1" smtClean="0">
                <a:latin typeface="Maiandra GD" panose="020E0502030308020204" pitchFamily="34" charset="0"/>
              </a:rPr>
              <a:t>segala</a:t>
            </a:r>
            <a:r>
              <a:rPr lang="en-ID" sz="1600" dirty="0" smtClean="0">
                <a:latin typeface="Maiandra GD" panose="020E0502030308020204" pitchFamily="34" charset="0"/>
              </a:rPr>
              <a:t> </a:t>
            </a:r>
            <a:r>
              <a:rPr lang="en-ID" sz="1600" dirty="0" err="1" smtClean="0">
                <a:latin typeface="Maiandra GD" panose="020E0502030308020204" pitchFamily="34" charset="0"/>
              </a:rPr>
              <a:t>fitur</a:t>
            </a:r>
            <a:r>
              <a:rPr lang="en-ID" sz="1600" dirty="0" smtClean="0">
                <a:latin typeface="Maiandra GD" panose="020E0502030308020204" pitchFamily="34" charset="0"/>
              </a:rPr>
              <a:t> </a:t>
            </a:r>
            <a:r>
              <a:rPr lang="en-ID" sz="1600" dirty="0" err="1" smtClean="0">
                <a:latin typeface="Maiandra GD" panose="020E0502030308020204" pitchFamily="34" charset="0"/>
              </a:rPr>
              <a:t>pendukungnya</a:t>
            </a:r>
            <a:r>
              <a:rPr lang="en-ID" sz="1600" dirty="0" smtClean="0">
                <a:latin typeface="Maiandra GD" panose="020E0502030308020204" pitchFamily="34" charset="0"/>
              </a:rPr>
              <a:t> yang </a:t>
            </a:r>
            <a:r>
              <a:rPr lang="en-ID" sz="1600" dirty="0" err="1" smtClean="0">
                <a:latin typeface="Maiandra GD" panose="020E0502030308020204" pitchFamily="34" charset="0"/>
              </a:rPr>
              <a:t>terdiri</a:t>
            </a:r>
            <a:r>
              <a:rPr lang="en-ID" sz="1600" dirty="0" smtClean="0">
                <a:latin typeface="Maiandra GD" panose="020E0502030308020204" pitchFamily="34" charset="0"/>
              </a:rPr>
              <a:t> </a:t>
            </a:r>
            <a:r>
              <a:rPr lang="en-ID" sz="1600" dirty="0" err="1" smtClean="0">
                <a:latin typeface="Maiandra GD" panose="020E0502030308020204" pitchFamily="34" charset="0"/>
              </a:rPr>
              <a:t>dari</a:t>
            </a:r>
            <a:r>
              <a:rPr lang="en-ID" sz="1600" dirty="0" smtClean="0">
                <a:latin typeface="Maiandra GD" panose="020E0502030308020204" pitchFamily="34" charset="0"/>
              </a:rPr>
              <a:t>:</a:t>
            </a:r>
          </a:p>
          <a:p>
            <a:pPr marL="342900" lvl="0" indent="-342900">
              <a:lnSpc>
                <a:spcPct val="150000"/>
              </a:lnSpc>
              <a:buFont typeface="+mj-lt"/>
              <a:buAutoNum type="arabicPeriod"/>
            </a:pPr>
            <a:r>
              <a:rPr lang="en-ID" sz="1600" dirty="0" err="1" smtClean="0">
                <a:latin typeface="Maiandra GD" panose="020E0502030308020204" pitchFamily="34" charset="0"/>
              </a:rPr>
              <a:t>Melakukan</a:t>
            </a:r>
            <a:r>
              <a:rPr lang="en-ID" sz="1600" dirty="0" smtClean="0">
                <a:latin typeface="Maiandra GD" panose="020E0502030308020204" pitchFamily="34" charset="0"/>
              </a:rPr>
              <a:t> </a:t>
            </a:r>
            <a:r>
              <a:rPr lang="en-ID" sz="1600" dirty="0" err="1" smtClean="0">
                <a:latin typeface="Maiandra GD" panose="020E0502030308020204" pitchFamily="34" charset="0"/>
              </a:rPr>
              <a:t>pendaftaran</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r>
              <a:rPr lang="en-ID" sz="1600" dirty="0" smtClean="0">
                <a:latin typeface="Maiandra GD" panose="020E0502030308020204" pitchFamily="34" charset="0"/>
              </a:rPr>
              <a:t> </a:t>
            </a:r>
            <a:r>
              <a:rPr lang="en-ID" sz="1600" dirty="0" err="1" smtClean="0">
                <a:latin typeface="Maiandra GD" panose="020E0502030308020204" pitchFamily="34" charset="0"/>
              </a:rPr>
              <a:t>secara</a:t>
            </a:r>
            <a:r>
              <a:rPr lang="en-ID" sz="1600" dirty="0" smtClean="0">
                <a:latin typeface="Maiandra GD" panose="020E0502030308020204" pitchFamily="34" charset="0"/>
              </a:rPr>
              <a:t> </a:t>
            </a:r>
            <a:r>
              <a:rPr lang="en-ID" sz="1600" dirty="0" err="1" smtClean="0">
                <a:latin typeface="Maiandra GD" panose="020E0502030308020204" pitchFamily="34" charset="0"/>
              </a:rPr>
              <a:t>elektronik</a:t>
            </a:r>
            <a:r>
              <a:rPr lang="en-ID" sz="1600" dirty="0" smtClean="0">
                <a:latin typeface="Maiandra GD" panose="020E0502030308020204" pitchFamily="34" charset="0"/>
              </a:rPr>
              <a:t>.</a:t>
            </a:r>
          </a:p>
          <a:p>
            <a:pPr marL="342900" lvl="0" indent="-342900">
              <a:lnSpc>
                <a:spcPct val="150000"/>
              </a:lnSpc>
              <a:buFont typeface="+mj-lt"/>
              <a:buAutoNum type="arabicPeriod"/>
            </a:pPr>
            <a:r>
              <a:rPr lang="en-ID" sz="1600" dirty="0" err="1" smtClean="0">
                <a:latin typeface="Maiandra GD" panose="020E0502030308020204" pitchFamily="34" charset="0"/>
              </a:rPr>
              <a:t>Melakukan</a:t>
            </a:r>
            <a:r>
              <a:rPr lang="en-ID" sz="1600" dirty="0" smtClean="0">
                <a:latin typeface="Maiandra GD" panose="020E0502030308020204" pitchFamily="34" charset="0"/>
              </a:rPr>
              <a:t> </a:t>
            </a:r>
            <a:r>
              <a:rPr lang="en-ID" sz="1600" dirty="0" err="1" smtClean="0">
                <a:latin typeface="Maiandra GD" panose="020E0502030308020204" pitchFamily="34" charset="0"/>
              </a:rPr>
              <a:t>pembayaran</a:t>
            </a:r>
            <a:r>
              <a:rPr lang="en-ID" sz="1600" dirty="0" smtClean="0">
                <a:latin typeface="Maiandra GD" panose="020E0502030308020204" pitchFamily="34" charset="0"/>
              </a:rPr>
              <a:t> </a:t>
            </a:r>
            <a:r>
              <a:rPr lang="en-ID" sz="1600" dirty="0" err="1" smtClean="0">
                <a:latin typeface="Maiandra GD" panose="020E0502030308020204" pitchFamily="34" charset="0"/>
              </a:rPr>
              <a:t>dan</a:t>
            </a:r>
            <a:r>
              <a:rPr lang="en-ID" sz="1600" dirty="0" smtClean="0">
                <a:latin typeface="Maiandra GD" panose="020E0502030308020204" pitchFamily="34" charset="0"/>
              </a:rPr>
              <a:t> </a:t>
            </a:r>
            <a:r>
              <a:rPr lang="en-ID" sz="1600" dirty="0" err="1" smtClean="0">
                <a:latin typeface="Maiandra GD" panose="020E0502030308020204" pitchFamily="34" charset="0"/>
              </a:rPr>
              <a:t>penambahan</a:t>
            </a:r>
            <a:r>
              <a:rPr lang="en-ID" sz="1600" dirty="0" smtClean="0">
                <a:latin typeface="Maiandra GD" panose="020E0502030308020204" pitchFamily="34" charset="0"/>
              </a:rPr>
              <a:t> </a:t>
            </a:r>
            <a:r>
              <a:rPr lang="en-ID" sz="1600" dirty="0" err="1" smtClean="0">
                <a:latin typeface="Maiandra GD" panose="020E0502030308020204" pitchFamily="34" charset="0"/>
              </a:rPr>
              <a:t>panjar</a:t>
            </a:r>
            <a:r>
              <a:rPr lang="en-ID" sz="1600" dirty="0" smtClean="0">
                <a:latin typeface="Maiandra GD" panose="020E0502030308020204" pitchFamily="34" charset="0"/>
              </a:rPr>
              <a:t> </a:t>
            </a:r>
            <a:r>
              <a:rPr lang="en-ID" sz="1600" dirty="0" err="1" smtClean="0">
                <a:latin typeface="Maiandra GD" panose="020E0502030308020204" pitchFamily="34" charset="0"/>
              </a:rPr>
              <a:t>biaya</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r>
              <a:rPr lang="en-ID" sz="1600" dirty="0" smtClean="0">
                <a:latin typeface="Maiandra GD" panose="020E0502030308020204" pitchFamily="34" charset="0"/>
              </a:rPr>
              <a:t> </a:t>
            </a:r>
            <a:r>
              <a:rPr lang="en-ID" sz="1600" dirty="0" err="1" smtClean="0">
                <a:latin typeface="Maiandra GD" panose="020E0502030308020204" pitchFamily="34" charset="0"/>
              </a:rPr>
              <a:t>serta</a:t>
            </a:r>
            <a:r>
              <a:rPr lang="en-ID" sz="1600" dirty="0" smtClean="0">
                <a:latin typeface="Maiandra GD" panose="020E0502030308020204" pitchFamily="34" charset="0"/>
              </a:rPr>
              <a:t> </a:t>
            </a:r>
            <a:r>
              <a:rPr lang="en-ID" sz="1600" dirty="0" err="1" smtClean="0">
                <a:latin typeface="Maiandra GD" panose="020E0502030308020204" pitchFamily="34" charset="0"/>
              </a:rPr>
              <a:t>menerima</a:t>
            </a:r>
            <a:r>
              <a:rPr lang="en-ID" sz="1600" dirty="0" smtClean="0">
                <a:latin typeface="Maiandra GD" panose="020E0502030308020204" pitchFamily="34" charset="0"/>
              </a:rPr>
              <a:t> </a:t>
            </a:r>
            <a:r>
              <a:rPr lang="en-ID" sz="1600" dirty="0" err="1" smtClean="0">
                <a:latin typeface="Maiandra GD" panose="020E0502030308020204" pitchFamily="34" charset="0"/>
              </a:rPr>
              <a:t>pengembalian</a:t>
            </a:r>
            <a:r>
              <a:rPr lang="en-ID" sz="1600" dirty="0" smtClean="0">
                <a:latin typeface="Maiandra GD" panose="020E0502030308020204" pitchFamily="34" charset="0"/>
              </a:rPr>
              <a:t> </a:t>
            </a:r>
            <a:r>
              <a:rPr lang="en-ID" sz="1600" dirty="0" err="1" smtClean="0">
                <a:latin typeface="Maiandra GD" panose="020E0502030308020204" pitchFamily="34" charset="0"/>
              </a:rPr>
              <a:t>sisa</a:t>
            </a:r>
            <a:r>
              <a:rPr lang="en-ID" sz="1600" dirty="0" smtClean="0">
                <a:latin typeface="Maiandra GD" panose="020E0502030308020204" pitchFamily="34" charset="0"/>
              </a:rPr>
              <a:t> </a:t>
            </a:r>
            <a:r>
              <a:rPr lang="en-ID" sz="1600" dirty="0" err="1" smtClean="0">
                <a:latin typeface="Maiandra GD" panose="020E0502030308020204" pitchFamily="34" charset="0"/>
              </a:rPr>
              <a:t>panjar</a:t>
            </a:r>
            <a:r>
              <a:rPr lang="en-ID" sz="1600" dirty="0" smtClean="0">
                <a:latin typeface="Maiandra GD" panose="020E0502030308020204" pitchFamily="34" charset="0"/>
              </a:rPr>
              <a:t> </a:t>
            </a:r>
            <a:r>
              <a:rPr lang="en-ID" sz="1600" dirty="0" err="1" smtClean="0">
                <a:latin typeface="Maiandra GD" panose="020E0502030308020204" pitchFamily="34" charset="0"/>
              </a:rPr>
              <a:t>biaya</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r>
              <a:rPr lang="en-ID" sz="1600" dirty="0" smtClean="0">
                <a:latin typeface="Maiandra GD" panose="020E0502030308020204" pitchFamily="34" charset="0"/>
              </a:rPr>
              <a:t> </a:t>
            </a:r>
            <a:r>
              <a:rPr lang="en-ID" sz="1600" dirty="0" err="1" smtClean="0">
                <a:latin typeface="Maiandra GD" panose="020E0502030308020204" pitchFamily="34" charset="0"/>
              </a:rPr>
              <a:t>secara</a:t>
            </a:r>
            <a:r>
              <a:rPr lang="en-ID" sz="1600" dirty="0" smtClean="0">
                <a:latin typeface="Maiandra GD" panose="020E0502030308020204" pitchFamily="34" charset="0"/>
              </a:rPr>
              <a:t> </a:t>
            </a:r>
            <a:r>
              <a:rPr lang="en-ID" sz="1600" dirty="0" err="1" smtClean="0">
                <a:latin typeface="Maiandra GD" panose="020E0502030308020204" pitchFamily="34" charset="0"/>
              </a:rPr>
              <a:t>elektronik</a:t>
            </a:r>
            <a:r>
              <a:rPr lang="en-ID" sz="1600" dirty="0" smtClean="0">
                <a:latin typeface="Maiandra GD" panose="020E0502030308020204" pitchFamily="34" charset="0"/>
              </a:rPr>
              <a:t>.</a:t>
            </a:r>
          </a:p>
          <a:p>
            <a:pPr marL="342900" lvl="0" indent="-342900">
              <a:lnSpc>
                <a:spcPct val="150000"/>
              </a:lnSpc>
              <a:buFont typeface="+mj-lt"/>
              <a:buAutoNum type="arabicPeriod"/>
            </a:pPr>
            <a:r>
              <a:rPr lang="en-ID" sz="1600" dirty="0" err="1" smtClean="0">
                <a:latin typeface="Maiandra GD" panose="020E0502030308020204" pitchFamily="34" charset="0"/>
              </a:rPr>
              <a:t>Menggunakan</a:t>
            </a:r>
            <a:r>
              <a:rPr lang="en-ID" sz="1600" dirty="0" smtClean="0">
                <a:latin typeface="Maiandra GD" panose="020E0502030308020204" pitchFamily="34" charset="0"/>
              </a:rPr>
              <a:t> </a:t>
            </a:r>
            <a:r>
              <a:rPr lang="en-ID" sz="1600" dirty="0" err="1" smtClean="0">
                <a:latin typeface="Maiandra GD" panose="020E0502030308020204" pitchFamily="34" charset="0"/>
              </a:rPr>
              <a:t>fasilitas</a:t>
            </a:r>
            <a:r>
              <a:rPr lang="en-ID" sz="1600" dirty="0" smtClean="0">
                <a:latin typeface="Maiandra GD" panose="020E0502030308020204" pitchFamily="34" charset="0"/>
              </a:rPr>
              <a:t> </a:t>
            </a:r>
            <a:r>
              <a:rPr lang="en-ID" sz="1600" dirty="0" err="1" smtClean="0">
                <a:latin typeface="Maiandra GD" panose="020E0502030308020204" pitchFamily="34" charset="0"/>
              </a:rPr>
              <a:t>pemanggilan</a:t>
            </a:r>
            <a:r>
              <a:rPr lang="en-ID" sz="1600" dirty="0" smtClean="0">
                <a:latin typeface="Maiandra GD" panose="020E0502030308020204" pitchFamily="34" charset="0"/>
              </a:rPr>
              <a:t>, </a:t>
            </a:r>
            <a:r>
              <a:rPr lang="en-ID" sz="1600" dirty="0" err="1" smtClean="0">
                <a:latin typeface="Maiandra GD" panose="020E0502030308020204" pitchFamily="34" charset="0"/>
              </a:rPr>
              <a:t>pemberitahuan</a:t>
            </a:r>
            <a:r>
              <a:rPr lang="en-ID" sz="1600" dirty="0" smtClean="0">
                <a:latin typeface="Maiandra GD" panose="020E0502030308020204" pitchFamily="34" charset="0"/>
              </a:rPr>
              <a:t>, </a:t>
            </a:r>
            <a:r>
              <a:rPr lang="en-ID" sz="1600" dirty="0" err="1" smtClean="0">
                <a:latin typeface="Maiandra GD" panose="020E0502030308020204" pitchFamily="34" charset="0"/>
              </a:rPr>
              <a:t>pengiriman</a:t>
            </a:r>
            <a:r>
              <a:rPr lang="en-ID" sz="1600" dirty="0" smtClean="0">
                <a:latin typeface="Maiandra GD" panose="020E0502030308020204" pitchFamily="34" charset="0"/>
              </a:rPr>
              <a:t> </a:t>
            </a:r>
            <a:r>
              <a:rPr lang="en-ID" sz="1600" dirty="0" err="1" smtClean="0">
                <a:latin typeface="Maiandra GD" panose="020E0502030308020204" pitchFamily="34" charset="0"/>
              </a:rPr>
              <a:t>jawaban</a:t>
            </a:r>
            <a:r>
              <a:rPr lang="en-ID" sz="1600" dirty="0" smtClean="0">
                <a:latin typeface="Maiandra GD" panose="020E0502030308020204" pitchFamily="34" charset="0"/>
              </a:rPr>
              <a:t>, </a:t>
            </a:r>
            <a:r>
              <a:rPr lang="en-ID" sz="1600" dirty="0" err="1" smtClean="0">
                <a:latin typeface="Maiandra GD" panose="020E0502030308020204" pitchFamily="34" charset="0"/>
              </a:rPr>
              <a:t>replik</a:t>
            </a:r>
            <a:r>
              <a:rPr lang="en-ID" sz="1600" dirty="0" smtClean="0">
                <a:latin typeface="Maiandra GD" panose="020E0502030308020204" pitchFamily="34" charset="0"/>
              </a:rPr>
              <a:t>, </a:t>
            </a:r>
            <a:r>
              <a:rPr lang="en-ID" sz="1600" dirty="0" err="1" smtClean="0">
                <a:latin typeface="Maiandra GD" panose="020E0502030308020204" pitchFamily="34" charset="0"/>
              </a:rPr>
              <a:t>duplik</a:t>
            </a:r>
            <a:r>
              <a:rPr lang="en-ID" sz="1600" dirty="0" smtClean="0">
                <a:latin typeface="Maiandra GD" panose="020E0502030308020204" pitchFamily="34" charset="0"/>
              </a:rPr>
              <a:t> </a:t>
            </a:r>
            <a:r>
              <a:rPr lang="en-ID" sz="1600" dirty="0" err="1" smtClean="0">
                <a:latin typeface="Maiandra GD" panose="020E0502030308020204" pitchFamily="34" charset="0"/>
              </a:rPr>
              <a:t>dan</a:t>
            </a:r>
            <a:r>
              <a:rPr lang="en-ID" sz="1600" dirty="0" smtClean="0">
                <a:latin typeface="Maiandra GD" panose="020E0502030308020204" pitchFamily="34" charset="0"/>
              </a:rPr>
              <a:t> </a:t>
            </a:r>
            <a:r>
              <a:rPr lang="en-ID" sz="1600" dirty="0" err="1" smtClean="0">
                <a:latin typeface="Maiandra GD" panose="020E0502030308020204" pitchFamily="34" charset="0"/>
              </a:rPr>
              <a:t>kesimpulan</a:t>
            </a:r>
            <a:r>
              <a:rPr lang="en-ID" sz="1600" dirty="0" smtClean="0">
                <a:latin typeface="Maiandra GD" panose="020E0502030308020204" pitchFamily="34" charset="0"/>
              </a:rPr>
              <a:t>, </a:t>
            </a:r>
            <a:r>
              <a:rPr lang="en-ID" sz="1600" dirty="0" err="1" smtClean="0">
                <a:latin typeface="Maiandra GD" panose="020E0502030308020204" pitchFamily="34" charset="0"/>
              </a:rPr>
              <a:t>pengelolaan</a:t>
            </a:r>
            <a:r>
              <a:rPr lang="en-ID" sz="1600" dirty="0" smtClean="0">
                <a:latin typeface="Maiandra GD" panose="020E0502030308020204" pitchFamily="34" charset="0"/>
              </a:rPr>
              <a:t>, </a:t>
            </a:r>
            <a:r>
              <a:rPr lang="en-ID" sz="1600" dirty="0" err="1" smtClean="0">
                <a:latin typeface="Maiandra GD" panose="020E0502030308020204" pitchFamily="34" charset="0"/>
              </a:rPr>
              <a:t>penyampaian</a:t>
            </a:r>
            <a:r>
              <a:rPr lang="en-ID" sz="1600" dirty="0" smtClean="0">
                <a:latin typeface="Maiandra GD" panose="020E0502030308020204" pitchFamily="34" charset="0"/>
              </a:rPr>
              <a:t> </a:t>
            </a:r>
            <a:r>
              <a:rPr lang="en-ID" sz="1600" dirty="0" err="1" smtClean="0">
                <a:latin typeface="Maiandra GD" panose="020E0502030308020204" pitchFamily="34" charset="0"/>
              </a:rPr>
              <a:t>dan</a:t>
            </a:r>
            <a:r>
              <a:rPr lang="en-ID" sz="1600" dirty="0" smtClean="0">
                <a:latin typeface="Maiandra GD" panose="020E0502030308020204" pitchFamily="34" charset="0"/>
              </a:rPr>
              <a:t> </a:t>
            </a:r>
            <a:r>
              <a:rPr lang="en-ID" sz="1600" dirty="0" err="1" smtClean="0">
                <a:latin typeface="Maiandra GD" panose="020E0502030308020204" pitchFamily="34" charset="0"/>
              </a:rPr>
              <a:t>penyimpanan</a:t>
            </a:r>
            <a:r>
              <a:rPr lang="en-ID" sz="1600" dirty="0" smtClean="0">
                <a:latin typeface="Maiandra GD" panose="020E0502030308020204" pitchFamily="34" charset="0"/>
              </a:rPr>
              <a:t> </a:t>
            </a:r>
            <a:r>
              <a:rPr lang="en-ID" sz="1600" dirty="0" err="1" smtClean="0">
                <a:latin typeface="Maiandra GD" panose="020E0502030308020204" pitchFamily="34" charset="0"/>
              </a:rPr>
              <a:t>dokumen</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r>
              <a:rPr lang="en-ID" sz="1600" dirty="0" smtClean="0">
                <a:latin typeface="Maiandra GD" panose="020E0502030308020204" pitchFamily="34" charset="0"/>
              </a:rPr>
              <a:t> </a:t>
            </a:r>
            <a:r>
              <a:rPr lang="en-ID" sz="1600" dirty="0" err="1" smtClean="0">
                <a:latin typeface="Maiandra GD" panose="020E0502030308020204" pitchFamily="34" charset="0"/>
              </a:rPr>
              <a:t>secara</a:t>
            </a:r>
            <a:r>
              <a:rPr lang="en-ID" sz="1600" dirty="0" smtClean="0">
                <a:latin typeface="Maiandra GD" panose="020E0502030308020204" pitchFamily="34" charset="0"/>
              </a:rPr>
              <a:t> </a:t>
            </a:r>
            <a:r>
              <a:rPr lang="en-ID" sz="1600" dirty="0" err="1" smtClean="0">
                <a:latin typeface="Maiandra GD" panose="020E0502030308020204" pitchFamily="34" charset="0"/>
              </a:rPr>
              <a:t>elektronik</a:t>
            </a:r>
            <a:r>
              <a:rPr lang="en-ID" sz="1600" dirty="0" smtClean="0">
                <a:latin typeface="Maiandra GD" panose="020E0502030308020204" pitchFamily="34" charset="0"/>
              </a:rPr>
              <a:t>.</a:t>
            </a:r>
          </a:p>
          <a:p>
            <a:pPr marL="342900" lvl="0" indent="-342900">
              <a:lnSpc>
                <a:spcPct val="150000"/>
              </a:lnSpc>
              <a:buFont typeface="+mj-lt"/>
              <a:buAutoNum type="arabicPeriod"/>
            </a:pPr>
            <a:r>
              <a:rPr lang="en-ID" sz="1600" dirty="0" err="1" smtClean="0">
                <a:latin typeface="Maiandra GD" panose="020E0502030308020204" pitchFamily="34" charset="0"/>
              </a:rPr>
              <a:t>Memantau</a:t>
            </a:r>
            <a:r>
              <a:rPr lang="en-ID" sz="1600" dirty="0" smtClean="0">
                <a:latin typeface="Maiandra GD" panose="020E0502030308020204" pitchFamily="34" charset="0"/>
              </a:rPr>
              <a:t> </a:t>
            </a:r>
            <a:r>
              <a:rPr lang="en-ID" sz="1600" dirty="0" err="1" smtClean="0">
                <a:latin typeface="Maiandra GD" panose="020E0502030308020204" pitchFamily="34" charset="0"/>
              </a:rPr>
              <a:t>perkembangan</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r>
              <a:rPr lang="en-ID" sz="1600" dirty="0" smtClean="0">
                <a:latin typeface="Maiandra GD" panose="020E0502030308020204" pitchFamily="34" charset="0"/>
              </a:rPr>
              <a:t> </a:t>
            </a:r>
            <a:r>
              <a:rPr lang="en-ID" sz="1600" dirty="0" err="1" smtClean="0">
                <a:latin typeface="Maiandra GD" panose="020E0502030308020204" pitchFamily="34" charset="0"/>
              </a:rPr>
              <a:t>terdaftar</a:t>
            </a:r>
            <a:endParaRPr lang="en-ID" sz="1600" dirty="0" smtClean="0">
              <a:latin typeface="Maiandra GD" panose="020E0502030308020204" pitchFamily="34" charset="0"/>
            </a:endParaRPr>
          </a:p>
          <a:p>
            <a:pPr marL="342900" lvl="0" indent="-342900">
              <a:lnSpc>
                <a:spcPct val="150000"/>
              </a:lnSpc>
              <a:buFont typeface="+mj-lt"/>
              <a:buAutoNum type="arabicPeriod"/>
            </a:pPr>
            <a:r>
              <a:rPr lang="en-ID" sz="1600" dirty="0" err="1" smtClean="0">
                <a:latin typeface="Maiandra GD" panose="020E0502030308020204" pitchFamily="34" charset="0"/>
              </a:rPr>
              <a:t>Menerima</a:t>
            </a:r>
            <a:r>
              <a:rPr lang="en-ID" sz="1600" dirty="0" smtClean="0">
                <a:latin typeface="Maiandra GD" panose="020E0502030308020204" pitchFamily="34" charset="0"/>
              </a:rPr>
              <a:t> </a:t>
            </a:r>
            <a:r>
              <a:rPr lang="en-ID" sz="1600" dirty="0" err="1" smtClean="0">
                <a:latin typeface="Maiandra GD" panose="020E0502030308020204" pitchFamily="34" charset="0"/>
              </a:rPr>
              <a:t>salinan</a:t>
            </a:r>
            <a:r>
              <a:rPr lang="en-ID" sz="1600" dirty="0" smtClean="0">
                <a:latin typeface="Maiandra GD" panose="020E0502030308020204" pitchFamily="34" charset="0"/>
              </a:rPr>
              <a:t> </a:t>
            </a:r>
            <a:r>
              <a:rPr lang="en-ID" sz="1600" dirty="0" err="1" smtClean="0">
                <a:latin typeface="Maiandra GD" panose="020E0502030308020204" pitchFamily="34" charset="0"/>
              </a:rPr>
              <a:t>putusan</a:t>
            </a:r>
            <a:r>
              <a:rPr lang="en-ID" sz="1600" dirty="0" smtClean="0">
                <a:latin typeface="Maiandra GD" panose="020E0502030308020204" pitchFamily="34" charset="0"/>
              </a:rPr>
              <a:t>/</a:t>
            </a:r>
            <a:r>
              <a:rPr lang="en-ID" sz="1600" dirty="0" err="1" smtClean="0">
                <a:latin typeface="Maiandra GD" panose="020E0502030308020204" pitchFamily="34" charset="0"/>
              </a:rPr>
              <a:t>penetapan</a:t>
            </a:r>
            <a:r>
              <a:rPr lang="en-ID" sz="1600" dirty="0" smtClean="0">
                <a:latin typeface="Maiandra GD" panose="020E0502030308020204" pitchFamily="34" charset="0"/>
              </a:rPr>
              <a:t> </a:t>
            </a:r>
            <a:r>
              <a:rPr lang="en-ID" sz="1600" dirty="0" err="1" smtClean="0">
                <a:latin typeface="Maiandra GD" panose="020E0502030308020204" pitchFamily="34" charset="0"/>
              </a:rPr>
              <a:t>secara</a:t>
            </a:r>
            <a:r>
              <a:rPr lang="en-ID" sz="1600" dirty="0" smtClean="0">
                <a:latin typeface="Maiandra GD" panose="020E0502030308020204" pitchFamily="34" charset="0"/>
              </a:rPr>
              <a:t> </a:t>
            </a:r>
            <a:r>
              <a:rPr lang="en-ID" sz="1600" dirty="0" err="1" smtClean="0">
                <a:latin typeface="Maiandra GD" panose="020E0502030308020204" pitchFamily="34" charset="0"/>
              </a:rPr>
              <a:t>elektronik</a:t>
            </a:r>
            <a:endParaRPr lang="en-ID" sz="1600" dirty="0">
              <a:latin typeface="Maiandra GD" panose="020E0502030308020204" pitchFamily="34" charset="0"/>
            </a:endParaRPr>
          </a:p>
        </p:txBody>
      </p:sp>
    </p:spTree>
    <p:extLst>
      <p:ext uri="{BB962C8B-B14F-4D97-AF65-F5344CB8AC3E}">
        <p14:creationId xmlns:p14="http://schemas.microsoft.com/office/powerpoint/2010/main" val="2897897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27</a:t>
            </a:fld>
            <a:endParaRPr lang="en"/>
          </a:p>
        </p:txBody>
      </p:sp>
      <p:sp>
        <p:nvSpPr>
          <p:cNvPr id="3" name="Title 18"/>
          <p:cNvSpPr txBox="1">
            <a:spLocks/>
          </p:cNvSpPr>
          <p:nvPr/>
        </p:nvSpPr>
        <p:spPr>
          <a:xfrm>
            <a:off x="1115616" y="129375"/>
            <a:ext cx="6336704" cy="55399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nSpc>
                <a:spcPct val="150000"/>
              </a:lnSpc>
            </a:pPr>
            <a:r>
              <a:rPr lang="en-ID" sz="2000" b="1" dirty="0" smtClean="0">
                <a:latin typeface="Roboto Condensed" panose="020B0604020202020204" charset="0"/>
                <a:ea typeface="Roboto Condensed" panose="020B0604020202020204" charset="0"/>
              </a:rPr>
              <a:t>HAK DAN KEWAJIBAN PENGGUNA TERDAFTAR</a:t>
            </a:r>
            <a:endParaRPr lang="en-US" sz="2000" b="1" dirty="0">
              <a:latin typeface="Roboto Condensed" panose="020B0604020202020204" charset="0"/>
              <a:ea typeface="Roboto Condensed" panose="020B0604020202020204" charset="0"/>
            </a:endParaRPr>
          </a:p>
        </p:txBody>
      </p:sp>
      <p:sp>
        <p:nvSpPr>
          <p:cNvPr id="4" name="Rectangle 3"/>
          <p:cNvSpPr/>
          <p:nvPr/>
        </p:nvSpPr>
        <p:spPr>
          <a:xfrm>
            <a:off x="179512" y="1086077"/>
            <a:ext cx="8598798" cy="3785652"/>
          </a:xfrm>
          <a:prstGeom prst="rect">
            <a:avLst/>
          </a:prstGeom>
        </p:spPr>
        <p:txBody>
          <a:bodyPr wrap="square">
            <a:spAutoFit/>
          </a:bodyPr>
          <a:lstStyle/>
          <a:p>
            <a:pPr lvl="0">
              <a:lnSpc>
                <a:spcPct val="150000"/>
              </a:lnSpc>
            </a:pPr>
            <a:r>
              <a:rPr lang="en-ID" sz="1600" dirty="0" err="1" smtClean="0">
                <a:latin typeface="Maiandra GD" panose="020E0502030308020204" pitchFamily="34" charset="0"/>
              </a:rPr>
              <a:t>Pengguna</a:t>
            </a:r>
            <a:r>
              <a:rPr lang="en-ID" sz="1600" dirty="0" smtClean="0">
                <a:latin typeface="Maiandra GD" panose="020E0502030308020204" pitchFamily="34" charset="0"/>
              </a:rPr>
              <a:t> </a:t>
            </a:r>
            <a:r>
              <a:rPr lang="en-ID" sz="1600" dirty="0" err="1" smtClean="0">
                <a:latin typeface="Maiandra GD" panose="020E0502030308020204" pitchFamily="34" charset="0"/>
              </a:rPr>
              <a:t>terdaftar</a:t>
            </a:r>
            <a:r>
              <a:rPr lang="en-ID" sz="1600" dirty="0" smtClean="0">
                <a:latin typeface="Maiandra GD" panose="020E0502030308020204" pitchFamily="34" charset="0"/>
              </a:rPr>
              <a:t> </a:t>
            </a:r>
            <a:r>
              <a:rPr lang="en-ID" sz="1600" dirty="0" err="1" smtClean="0">
                <a:latin typeface="Maiandra GD" panose="020E0502030308020204" pitchFamily="34" charset="0"/>
              </a:rPr>
              <a:t>wajib</a:t>
            </a:r>
            <a:r>
              <a:rPr lang="en-ID" sz="1600" dirty="0" smtClean="0">
                <a:latin typeface="Maiandra GD" panose="020E0502030308020204" pitchFamily="34" charset="0"/>
              </a:rPr>
              <a:t> </a:t>
            </a:r>
            <a:r>
              <a:rPr lang="en-ID" sz="1600" dirty="0" err="1" smtClean="0">
                <a:latin typeface="Maiandra GD" panose="020E0502030308020204" pitchFamily="34" charset="0"/>
              </a:rPr>
              <a:t>untuk</a:t>
            </a:r>
            <a:r>
              <a:rPr lang="en-ID" sz="1600" dirty="0" smtClean="0">
                <a:latin typeface="Maiandra GD" panose="020E0502030308020204" pitchFamily="34" charset="0"/>
              </a:rPr>
              <a:t> </a:t>
            </a:r>
            <a:r>
              <a:rPr lang="en-ID" sz="1600" dirty="0" err="1" smtClean="0">
                <a:latin typeface="Maiandra GD" panose="020E0502030308020204" pitchFamily="34" charset="0"/>
              </a:rPr>
              <a:t>tunduk</a:t>
            </a:r>
            <a:r>
              <a:rPr lang="en-ID" sz="1600" dirty="0" smtClean="0">
                <a:latin typeface="Maiandra GD" panose="020E0502030308020204" pitchFamily="34" charset="0"/>
              </a:rPr>
              <a:t> </a:t>
            </a:r>
            <a:r>
              <a:rPr lang="en-ID" sz="1600" dirty="0" err="1" smtClean="0">
                <a:latin typeface="Maiandra GD" panose="020E0502030308020204" pitchFamily="34" charset="0"/>
              </a:rPr>
              <a:t>pada</a:t>
            </a:r>
            <a:r>
              <a:rPr lang="en-ID" sz="1600" dirty="0" smtClean="0">
                <a:latin typeface="Maiandra GD" panose="020E0502030308020204" pitchFamily="34" charset="0"/>
              </a:rPr>
              <a:t> </a:t>
            </a:r>
            <a:r>
              <a:rPr lang="en-ID" sz="1600" dirty="0" err="1" smtClean="0">
                <a:latin typeface="Maiandra GD" panose="020E0502030308020204" pitchFamily="34" charset="0"/>
              </a:rPr>
              <a:t>syarat</a:t>
            </a:r>
            <a:r>
              <a:rPr lang="en-ID" sz="1600" dirty="0" smtClean="0">
                <a:latin typeface="Maiandra GD" panose="020E0502030308020204" pitchFamily="34" charset="0"/>
              </a:rPr>
              <a:t> </a:t>
            </a:r>
            <a:r>
              <a:rPr lang="en-ID" sz="1600" dirty="0" err="1" smtClean="0">
                <a:latin typeface="Maiandra GD" panose="020E0502030308020204" pitchFamily="34" charset="0"/>
              </a:rPr>
              <a:t>dan</a:t>
            </a:r>
            <a:r>
              <a:rPr lang="en-ID" sz="1600" dirty="0" smtClean="0">
                <a:latin typeface="Maiandra GD" panose="020E0502030308020204" pitchFamily="34" charset="0"/>
              </a:rPr>
              <a:t> </a:t>
            </a:r>
            <a:r>
              <a:rPr lang="en-ID" sz="1600" dirty="0" err="1" smtClean="0">
                <a:latin typeface="Maiandra GD" panose="020E0502030308020204" pitchFamily="34" charset="0"/>
              </a:rPr>
              <a:t>ketentuan</a:t>
            </a:r>
            <a:r>
              <a:rPr lang="en-ID" sz="1600" dirty="0" smtClean="0">
                <a:latin typeface="Maiandra GD" panose="020E0502030308020204" pitchFamily="34" charset="0"/>
              </a:rPr>
              <a:t> </a:t>
            </a:r>
            <a:r>
              <a:rPr lang="en-ID" sz="1600" dirty="0" err="1" smtClean="0">
                <a:latin typeface="Maiandra GD" panose="020E0502030308020204" pitchFamily="34" charset="0"/>
              </a:rPr>
              <a:t>penggunaan</a:t>
            </a:r>
            <a:r>
              <a:rPr lang="en-ID" sz="1600" dirty="0" smtClean="0">
                <a:latin typeface="Maiandra GD" panose="020E0502030308020204" pitchFamily="34" charset="0"/>
              </a:rPr>
              <a:t> </a:t>
            </a:r>
            <a:r>
              <a:rPr lang="en-ID" sz="1600" dirty="0" err="1" smtClean="0">
                <a:latin typeface="Maiandra GD" panose="020E0502030308020204" pitchFamily="34" charset="0"/>
              </a:rPr>
              <a:t>aplikasi</a:t>
            </a:r>
            <a:r>
              <a:rPr lang="en-ID" sz="1600" dirty="0" smtClean="0">
                <a:latin typeface="Maiandra GD" panose="020E0502030308020204" pitchFamily="34" charset="0"/>
              </a:rPr>
              <a:t> </a:t>
            </a:r>
            <a:r>
              <a:rPr lang="en-ID" sz="1600" dirty="0" err="1" smtClean="0">
                <a:latin typeface="Maiandra GD" panose="020E0502030308020204" pitchFamily="34" charset="0"/>
              </a:rPr>
              <a:t>ECourt</a:t>
            </a:r>
            <a:r>
              <a:rPr lang="en-ID" sz="1600" dirty="0" smtClean="0">
                <a:latin typeface="Maiandra GD" panose="020E0502030308020204" pitchFamily="34" charset="0"/>
              </a:rPr>
              <a:t>. </a:t>
            </a:r>
          </a:p>
          <a:p>
            <a:pPr lvl="0">
              <a:lnSpc>
                <a:spcPct val="150000"/>
              </a:lnSpc>
            </a:pPr>
            <a:r>
              <a:rPr lang="en-ID" sz="1600" dirty="0" err="1" smtClean="0">
                <a:latin typeface="Maiandra GD" panose="020E0502030308020204" pitchFamily="34" charset="0"/>
              </a:rPr>
              <a:t>Pelanggaran</a:t>
            </a:r>
            <a:r>
              <a:rPr lang="en-ID" sz="1600" dirty="0" smtClean="0">
                <a:latin typeface="Maiandra GD" panose="020E0502030308020204" pitchFamily="34" charset="0"/>
              </a:rPr>
              <a:t> </a:t>
            </a:r>
            <a:r>
              <a:rPr lang="en-ID" sz="1600" dirty="0" err="1" smtClean="0">
                <a:latin typeface="Maiandra GD" panose="020E0502030308020204" pitchFamily="34" charset="0"/>
              </a:rPr>
              <a:t>terhadap</a:t>
            </a:r>
            <a:r>
              <a:rPr lang="en-ID" sz="1600" dirty="0" smtClean="0">
                <a:latin typeface="Maiandra GD" panose="020E0502030308020204" pitchFamily="34" charset="0"/>
              </a:rPr>
              <a:t> </a:t>
            </a:r>
            <a:r>
              <a:rPr lang="en-ID" sz="1600" dirty="0" err="1" smtClean="0">
                <a:latin typeface="Maiandra GD" panose="020E0502030308020204" pitchFamily="34" charset="0"/>
              </a:rPr>
              <a:t>syarat</a:t>
            </a:r>
            <a:r>
              <a:rPr lang="en-ID" sz="1600" dirty="0" smtClean="0">
                <a:latin typeface="Maiandra GD" panose="020E0502030308020204" pitchFamily="34" charset="0"/>
              </a:rPr>
              <a:t> </a:t>
            </a:r>
            <a:r>
              <a:rPr lang="en-ID" sz="1600" dirty="0" err="1" smtClean="0">
                <a:latin typeface="Maiandra GD" panose="020E0502030308020204" pitchFamily="34" charset="0"/>
              </a:rPr>
              <a:t>dan</a:t>
            </a:r>
            <a:r>
              <a:rPr lang="en-ID" sz="1600" dirty="0" smtClean="0">
                <a:latin typeface="Maiandra GD" panose="020E0502030308020204" pitchFamily="34" charset="0"/>
              </a:rPr>
              <a:t> </a:t>
            </a:r>
            <a:r>
              <a:rPr lang="en-ID" sz="1600" dirty="0" err="1" smtClean="0">
                <a:latin typeface="Maiandra GD" panose="020E0502030308020204" pitchFamily="34" charset="0"/>
              </a:rPr>
              <a:t>ketentuan</a:t>
            </a:r>
            <a:r>
              <a:rPr lang="en-ID" sz="1600" dirty="0" smtClean="0">
                <a:latin typeface="Maiandra GD" panose="020E0502030308020204" pitchFamily="34" charset="0"/>
              </a:rPr>
              <a:t> </a:t>
            </a:r>
            <a:r>
              <a:rPr lang="en-ID" sz="1600" dirty="0" err="1" smtClean="0">
                <a:latin typeface="Maiandra GD" panose="020E0502030308020204" pitchFamily="34" charset="0"/>
              </a:rPr>
              <a:t>penggunaan</a:t>
            </a:r>
            <a:r>
              <a:rPr lang="en-ID" sz="1600" dirty="0" smtClean="0">
                <a:latin typeface="Maiandra GD" panose="020E0502030308020204" pitchFamily="34" charset="0"/>
              </a:rPr>
              <a:t> </a:t>
            </a:r>
            <a:r>
              <a:rPr lang="en-ID" sz="1600" dirty="0" err="1" smtClean="0">
                <a:latin typeface="Maiandra GD" panose="020E0502030308020204" pitchFamily="34" charset="0"/>
              </a:rPr>
              <a:t>aplikasi</a:t>
            </a:r>
            <a:r>
              <a:rPr lang="en-ID" sz="1600" dirty="0" smtClean="0">
                <a:latin typeface="Maiandra GD" panose="020E0502030308020204" pitchFamily="34" charset="0"/>
              </a:rPr>
              <a:t> </a:t>
            </a:r>
            <a:r>
              <a:rPr lang="en-ID" sz="1600" dirty="0" err="1" smtClean="0">
                <a:latin typeface="Maiandra GD" panose="020E0502030308020204" pitchFamily="34" charset="0"/>
              </a:rPr>
              <a:t>ECourt</a:t>
            </a:r>
            <a:r>
              <a:rPr lang="en-ID" sz="1600" dirty="0" smtClean="0">
                <a:latin typeface="Maiandra GD" panose="020E0502030308020204" pitchFamily="34" charset="0"/>
              </a:rPr>
              <a:t> </a:t>
            </a:r>
            <a:r>
              <a:rPr lang="en-ID" sz="1600" dirty="0" err="1" smtClean="0">
                <a:latin typeface="Maiandra GD" panose="020E0502030308020204" pitchFamily="34" charset="0"/>
              </a:rPr>
              <a:t>dapat</a:t>
            </a:r>
            <a:r>
              <a:rPr lang="en-ID" sz="1600" dirty="0" smtClean="0">
                <a:latin typeface="Maiandra GD" panose="020E0502030308020204" pitchFamily="34" charset="0"/>
              </a:rPr>
              <a:t> </a:t>
            </a:r>
            <a:r>
              <a:rPr lang="en-ID" sz="1600" dirty="0" err="1" smtClean="0">
                <a:latin typeface="Maiandra GD" panose="020E0502030308020204" pitchFamily="34" charset="0"/>
              </a:rPr>
              <a:t>mengakibatkan</a:t>
            </a:r>
            <a:r>
              <a:rPr lang="en-ID" sz="1600" dirty="0" smtClean="0">
                <a:latin typeface="Maiandra GD" panose="020E0502030308020204" pitchFamily="34" charset="0"/>
              </a:rPr>
              <a:t> </a:t>
            </a:r>
            <a:r>
              <a:rPr lang="en-ID" sz="1600" dirty="0" err="1" smtClean="0">
                <a:latin typeface="Maiandra GD" panose="020E0502030308020204" pitchFamily="34" charset="0"/>
              </a:rPr>
              <a:t>Pengguna</a:t>
            </a:r>
            <a:r>
              <a:rPr lang="en-ID" sz="1600" dirty="0" smtClean="0">
                <a:latin typeface="Maiandra GD" panose="020E0502030308020204" pitchFamily="34" charset="0"/>
              </a:rPr>
              <a:t> </a:t>
            </a:r>
            <a:r>
              <a:rPr lang="en-ID" sz="1600" dirty="0" err="1" smtClean="0">
                <a:latin typeface="Maiandra GD" panose="020E0502030308020204" pitchFamily="34" charset="0"/>
              </a:rPr>
              <a:t>Terdaftar</a:t>
            </a:r>
            <a:r>
              <a:rPr lang="en-ID" sz="1600" dirty="0" smtClean="0">
                <a:latin typeface="Maiandra GD" panose="020E0502030308020204" pitchFamily="34" charset="0"/>
              </a:rPr>
              <a:t> </a:t>
            </a:r>
            <a:r>
              <a:rPr lang="en-ID" sz="1600" dirty="0" err="1" smtClean="0">
                <a:latin typeface="Maiandra GD" panose="020E0502030308020204" pitchFamily="34" charset="0"/>
              </a:rPr>
              <a:t>kehilangan</a:t>
            </a:r>
            <a:r>
              <a:rPr lang="en-ID" sz="1600" dirty="0" smtClean="0">
                <a:latin typeface="Maiandra GD" panose="020E0502030308020204" pitchFamily="34" charset="0"/>
              </a:rPr>
              <a:t> </a:t>
            </a:r>
            <a:r>
              <a:rPr lang="en-ID" sz="1600" dirty="0" err="1" smtClean="0">
                <a:latin typeface="Maiandra GD" panose="020E0502030308020204" pitchFamily="34" charset="0"/>
              </a:rPr>
              <a:t>hak</a:t>
            </a:r>
            <a:r>
              <a:rPr lang="en-ID" sz="1600" dirty="0" smtClean="0">
                <a:latin typeface="Maiandra GD" panose="020E0502030308020204" pitchFamily="34" charset="0"/>
              </a:rPr>
              <a:t> </a:t>
            </a:r>
            <a:r>
              <a:rPr lang="en-ID" sz="1600" dirty="0" err="1" smtClean="0">
                <a:latin typeface="Maiandra GD" panose="020E0502030308020204" pitchFamily="34" charset="0"/>
              </a:rPr>
              <a:t>aksesnya</a:t>
            </a:r>
            <a:r>
              <a:rPr lang="en-ID" sz="1600" dirty="0" smtClean="0">
                <a:latin typeface="Maiandra GD" panose="020E0502030308020204" pitchFamily="34" charset="0"/>
              </a:rPr>
              <a:t> </a:t>
            </a:r>
            <a:r>
              <a:rPr lang="en-ID" sz="1600" dirty="0" err="1" smtClean="0">
                <a:latin typeface="Maiandra GD" panose="020E0502030308020204" pitchFamily="34" charset="0"/>
              </a:rPr>
              <a:t>terhadap</a:t>
            </a:r>
            <a:r>
              <a:rPr lang="en-ID" sz="1600" dirty="0" smtClean="0">
                <a:latin typeface="Maiandra GD" panose="020E0502030308020204" pitchFamily="34" charset="0"/>
              </a:rPr>
              <a:t> </a:t>
            </a:r>
            <a:r>
              <a:rPr lang="en-ID" sz="1600" dirty="0" err="1" smtClean="0">
                <a:latin typeface="Maiandra GD" panose="020E0502030308020204" pitchFamily="34" charset="0"/>
              </a:rPr>
              <a:t>aplikasi</a:t>
            </a:r>
            <a:r>
              <a:rPr lang="en-ID" sz="1600" dirty="0" smtClean="0">
                <a:latin typeface="Maiandra GD" panose="020E0502030308020204" pitchFamily="34" charset="0"/>
              </a:rPr>
              <a:t> </a:t>
            </a:r>
            <a:r>
              <a:rPr lang="en-ID" sz="1600" dirty="0" err="1" smtClean="0">
                <a:latin typeface="Maiandra GD" panose="020E0502030308020204" pitchFamily="34" charset="0"/>
              </a:rPr>
              <a:t>Ecourt</a:t>
            </a:r>
            <a:r>
              <a:rPr lang="en-ID" sz="1600" dirty="0" smtClean="0">
                <a:latin typeface="Maiandra GD" panose="020E0502030308020204" pitchFamily="34" charset="0"/>
              </a:rPr>
              <a:t>, </a:t>
            </a:r>
            <a:r>
              <a:rPr lang="en-ID" sz="1600" dirty="0" err="1" smtClean="0">
                <a:latin typeface="Maiandra GD" panose="020E0502030308020204" pitchFamily="34" charset="0"/>
              </a:rPr>
              <a:t>sanksi</a:t>
            </a:r>
            <a:r>
              <a:rPr lang="en-ID" sz="1600" dirty="0" smtClean="0">
                <a:latin typeface="Maiandra GD" panose="020E0502030308020204" pitchFamily="34" charset="0"/>
              </a:rPr>
              <a:t> yang </a:t>
            </a:r>
            <a:r>
              <a:rPr lang="en-ID" sz="1600" dirty="0" err="1" smtClean="0">
                <a:latin typeface="Maiandra GD" panose="020E0502030308020204" pitchFamily="34" charset="0"/>
              </a:rPr>
              <a:t>diberikan</a:t>
            </a:r>
            <a:r>
              <a:rPr lang="en-ID" sz="1600" dirty="0" smtClean="0">
                <a:latin typeface="Maiandra GD" panose="020E0502030308020204" pitchFamily="34" charset="0"/>
              </a:rPr>
              <a:t> </a:t>
            </a:r>
            <a:r>
              <a:rPr lang="en-ID" sz="1600" dirty="0" err="1" smtClean="0">
                <a:latin typeface="Maiandra GD" panose="020E0502030308020204" pitchFamily="34" charset="0"/>
              </a:rPr>
              <a:t>oleh</a:t>
            </a:r>
            <a:r>
              <a:rPr lang="en-ID" sz="1600" dirty="0" smtClean="0">
                <a:latin typeface="Maiandra GD" panose="020E0502030308020204" pitchFamily="34" charset="0"/>
              </a:rPr>
              <a:t> </a:t>
            </a:r>
            <a:r>
              <a:rPr lang="en-ID" sz="1600" dirty="0" err="1" smtClean="0">
                <a:latin typeface="Maiandra GD" panose="020E0502030308020204" pitchFamily="34" charset="0"/>
              </a:rPr>
              <a:t>Mahkamah</a:t>
            </a:r>
            <a:r>
              <a:rPr lang="en-ID" sz="1600" dirty="0" smtClean="0">
                <a:latin typeface="Maiandra GD" panose="020E0502030308020204" pitchFamily="34" charset="0"/>
              </a:rPr>
              <a:t> </a:t>
            </a:r>
            <a:r>
              <a:rPr lang="en-ID" sz="1600" dirty="0" err="1" smtClean="0">
                <a:latin typeface="Maiandra GD" panose="020E0502030308020204" pitchFamily="34" charset="0"/>
              </a:rPr>
              <a:t>Agung</a:t>
            </a:r>
            <a:r>
              <a:rPr lang="en-ID" sz="1600" dirty="0" smtClean="0">
                <a:latin typeface="Maiandra GD" panose="020E0502030308020204" pitchFamily="34" charset="0"/>
              </a:rPr>
              <a:t> </a:t>
            </a:r>
            <a:r>
              <a:rPr lang="en-ID" sz="1600" dirty="0" err="1" smtClean="0">
                <a:latin typeface="Maiandra GD" panose="020E0502030308020204" pitchFamily="34" charset="0"/>
              </a:rPr>
              <a:t>dalam</a:t>
            </a:r>
            <a:r>
              <a:rPr lang="en-ID" sz="1600" dirty="0" smtClean="0">
                <a:latin typeface="Maiandra GD" panose="020E0502030308020204" pitchFamily="34" charset="0"/>
              </a:rPr>
              <a:t> </a:t>
            </a:r>
            <a:r>
              <a:rPr lang="en-ID" sz="1600" dirty="0" err="1" smtClean="0">
                <a:latin typeface="Maiandra GD" panose="020E0502030308020204" pitchFamily="34" charset="0"/>
              </a:rPr>
              <a:t>bentuk</a:t>
            </a:r>
            <a:r>
              <a:rPr lang="en-ID" sz="1600" dirty="0" smtClean="0">
                <a:latin typeface="Maiandra GD" panose="020E0502030308020204" pitchFamily="34" charset="0"/>
              </a:rPr>
              <a:t>: </a:t>
            </a:r>
          </a:p>
          <a:p>
            <a:pPr lvl="0">
              <a:lnSpc>
                <a:spcPct val="150000"/>
              </a:lnSpc>
            </a:pPr>
            <a:endParaRPr lang="en-ID" sz="1600" dirty="0">
              <a:latin typeface="Maiandra GD" panose="020E0502030308020204" pitchFamily="34" charset="0"/>
            </a:endParaRPr>
          </a:p>
          <a:p>
            <a:pPr marL="342900" lvl="0" indent="-342900">
              <a:lnSpc>
                <a:spcPct val="150000"/>
              </a:lnSpc>
              <a:buFont typeface="+mj-lt"/>
              <a:buAutoNum type="arabicPeriod"/>
            </a:pPr>
            <a:r>
              <a:rPr lang="en-ID" sz="1600" dirty="0" err="1" smtClean="0">
                <a:latin typeface="Maiandra GD" panose="020E0502030308020204" pitchFamily="34" charset="0"/>
              </a:rPr>
              <a:t>Sanksi</a:t>
            </a:r>
            <a:r>
              <a:rPr lang="en-ID" sz="1600" dirty="0" smtClean="0">
                <a:latin typeface="Maiandra GD" panose="020E0502030308020204" pitchFamily="34" charset="0"/>
              </a:rPr>
              <a:t> </a:t>
            </a:r>
            <a:r>
              <a:rPr lang="en-ID" sz="1600" dirty="0" err="1" smtClean="0">
                <a:latin typeface="Maiandra GD" panose="020E0502030308020204" pitchFamily="34" charset="0"/>
              </a:rPr>
              <a:t>ringan</a:t>
            </a:r>
            <a:r>
              <a:rPr lang="en-ID" sz="1600" dirty="0" smtClean="0">
                <a:latin typeface="Maiandra GD" panose="020E0502030308020204" pitchFamily="34" charset="0"/>
              </a:rPr>
              <a:t> </a:t>
            </a:r>
            <a:r>
              <a:rPr lang="en-ID" sz="1600" dirty="0" err="1" smtClean="0">
                <a:latin typeface="Maiandra GD" panose="020E0502030308020204" pitchFamily="34" charset="0"/>
              </a:rPr>
              <a:t>berupa</a:t>
            </a:r>
            <a:r>
              <a:rPr lang="en-ID" sz="1600" dirty="0" smtClean="0">
                <a:latin typeface="Maiandra GD" panose="020E0502030308020204" pitchFamily="34" charset="0"/>
              </a:rPr>
              <a:t> </a:t>
            </a:r>
            <a:r>
              <a:rPr lang="en-ID" sz="1600" dirty="0" err="1" smtClean="0">
                <a:latin typeface="Maiandra GD" panose="020E0502030308020204" pitchFamily="34" charset="0"/>
              </a:rPr>
              <a:t>teguran</a:t>
            </a:r>
            <a:r>
              <a:rPr lang="en-ID" sz="1600" dirty="0" smtClean="0">
                <a:latin typeface="Maiandra GD" panose="020E0502030308020204" pitchFamily="34" charset="0"/>
              </a:rPr>
              <a:t>;</a:t>
            </a:r>
          </a:p>
          <a:p>
            <a:pPr marL="342900" lvl="0" indent="-342900">
              <a:lnSpc>
                <a:spcPct val="150000"/>
              </a:lnSpc>
              <a:buFont typeface="+mj-lt"/>
              <a:buAutoNum type="arabicPeriod"/>
            </a:pPr>
            <a:r>
              <a:rPr lang="en-ID" sz="1600" dirty="0" err="1" smtClean="0">
                <a:latin typeface="Maiandra GD" panose="020E0502030308020204" pitchFamily="34" charset="0"/>
              </a:rPr>
              <a:t>Sanksi</a:t>
            </a:r>
            <a:r>
              <a:rPr lang="en-ID" sz="1600" dirty="0" smtClean="0">
                <a:latin typeface="Maiandra GD" panose="020E0502030308020204" pitchFamily="34" charset="0"/>
              </a:rPr>
              <a:t> </a:t>
            </a:r>
            <a:r>
              <a:rPr lang="en-ID" sz="1600" dirty="0" err="1" smtClean="0">
                <a:latin typeface="Maiandra GD" panose="020E0502030308020204" pitchFamily="34" charset="0"/>
              </a:rPr>
              <a:t>sedang</a:t>
            </a:r>
            <a:r>
              <a:rPr lang="en-ID" sz="1600" dirty="0" smtClean="0">
                <a:latin typeface="Maiandra GD" panose="020E0502030308020204" pitchFamily="34" charset="0"/>
              </a:rPr>
              <a:t> </a:t>
            </a:r>
            <a:r>
              <a:rPr lang="en-ID" sz="1600" dirty="0" err="1" smtClean="0">
                <a:latin typeface="Maiandra GD" panose="020E0502030308020204" pitchFamily="34" charset="0"/>
              </a:rPr>
              <a:t>berupa</a:t>
            </a:r>
            <a:r>
              <a:rPr lang="en-ID" sz="1600" dirty="0" smtClean="0">
                <a:latin typeface="Maiandra GD" panose="020E0502030308020204" pitchFamily="34" charset="0"/>
              </a:rPr>
              <a:t> </a:t>
            </a:r>
            <a:r>
              <a:rPr lang="en-ID" sz="1600" dirty="0" err="1" smtClean="0">
                <a:latin typeface="Maiandra GD" panose="020E0502030308020204" pitchFamily="34" charset="0"/>
              </a:rPr>
              <a:t>pencabutan</a:t>
            </a:r>
            <a:r>
              <a:rPr lang="en-ID" sz="1600" dirty="0" smtClean="0">
                <a:latin typeface="Maiandra GD" panose="020E0502030308020204" pitchFamily="34" charset="0"/>
              </a:rPr>
              <a:t> </a:t>
            </a:r>
            <a:r>
              <a:rPr lang="en-ID" sz="1600" dirty="0" err="1" smtClean="0">
                <a:latin typeface="Maiandra GD" panose="020E0502030308020204" pitchFamily="34" charset="0"/>
              </a:rPr>
              <a:t>hak</a:t>
            </a:r>
            <a:r>
              <a:rPr lang="en-ID" sz="1600" dirty="0" smtClean="0">
                <a:latin typeface="Maiandra GD" panose="020E0502030308020204" pitchFamily="34" charset="0"/>
              </a:rPr>
              <a:t> </a:t>
            </a:r>
            <a:r>
              <a:rPr lang="en-ID" sz="1600" dirty="0" err="1" smtClean="0">
                <a:latin typeface="Maiandra GD" panose="020E0502030308020204" pitchFamily="34" charset="0"/>
              </a:rPr>
              <a:t>akses</a:t>
            </a:r>
            <a:r>
              <a:rPr lang="en-ID" sz="1600" dirty="0" smtClean="0">
                <a:latin typeface="Maiandra GD" panose="020E0502030308020204" pitchFamily="34" charset="0"/>
              </a:rPr>
              <a:t> </a:t>
            </a:r>
            <a:r>
              <a:rPr lang="en-ID" sz="1600" dirty="0" err="1" smtClean="0">
                <a:latin typeface="Maiandra GD" panose="020E0502030308020204" pitchFamily="34" charset="0"/>
              </a:rPr>
              <a:t>untuk</a:t>
            </a:r>
            <a:r>
              <a:rPr lang="en-ID" sz="1600" dirty="0" smtClean="0">
                <a:latin typeface="Maiandra GD" panose="020E0502030308020204" pitchFamily="34" charset="0"/>
              </a:rPr>
              <a:t> </a:t>
            </a:r>
            <a:r>
              <a:rPr lang="en-ID" sz="1600" dirty="0" err="1" smtClean="0">
                <a:latin typeface="Maiandra GD" panose="020E0502030308020204" pitchFamily="34" charset="0"/>
              </a:rPr>
              <a:t>sementara</a:t>
            </a:r>
            <a:r>
              <a:rPr lang="en-ID" sz="1600" dirty="0" smtClean="0">
                <a:latin typeface="Maiandra GD" panose="020E0502030308020204" pitchFamily="34" charset="0"/>
              </a:rPr>
              <a:t>;</a:t>
            </a:r>
          </a:p>
          <a:p>
            <a:pPr marL="342900" lvl="0" indent="-342900">
              <a:lnSpc>
                <a:spcPct val="150000"/>
              </a:lnSpc>
              <a:buFont typeface="+mj-lt"/>
              <a:buAutoNum type="arabicPeriod"/>
            </a:pPr>
            <a:r>
              <a:rPr lang="en-ID" sz="1600" dirty="0" err="1" smtClean="0">
                <a:latin typeface="Maiandra GD" panose="020E0502030308020204" pitchFamily="34" charset="0"/>
              </a:rPr>
              <a:t>Sanksi</a:t>
            </a:r>
            <a:r>
              <a:rPr lang="en-ID" sz="1600" dirty="0" smtClean="0">
                <a:latin typeface="Maiandra GD" panose="020E0502030308020204" pitchFamily="34" charset="0"/>
              </a:rPr>
              <a:t> </a:t>
            </a:r>
            <a:r>
              <a:rPr lang="en-ID" sz="1600" dirty="0" err="1" smtClean="0">
                <a:latin typeface="Maiandra GD" panose="020E0502030308020204" pitchFamily="34" charset="0"/>
              </a:rPr>
              <a:t>berat</a:t>
            </a:r>
            <a:r>
              <a:rPr lang="en-ID" sz="1600" dirty="0" smtClean="0">
                <a:latin typeface="Maiandra GD" panose="020E0502030308020204" pitchFamily="34" charset="0"/>
              </a:rPr>
              <a:t> </a:t>
            </a:r>
            <a:r>
              <a:rPr lang="en-ID" sz="1600" dirty="0" err="1" smtClean="0">
                <a:latin typeface="Maiandra GD" panose="020E0502030308020204" pitchFamily="34" charset="0"/>
              </a:rPr>
              <a:t>berupa</a:t>
            </a:r>
            <a:r>
              <a:rPr lang="en-ID" sz="1600" dirty="0" smtClean="0">
                <a:latin typeface="Maiandra GD" panose="020E0502030308020204" pitchFamily="34" charset="0"/>
              </a:rPr>
              <a:t> </a:t>
            </a:r>
            <a:r>
              <a:rPr lang="en-ID" sz="1600" dirty="0" err="1" smtClean="0">
                <a:latin typeface="Maiandra GD" panose="020E0502030308020204" pitchFamily="34" charset="0"/>
              </a:rPr>
              <a:t>pencabutan</a:t>
            </a:r>
            <a:r>
              <a:rPr lang="en-ID" sz="1600" dirty="0" smtClean="0">
                <a:latin typeface="Maiandra GD" panose="020E0502030308020204" pitchFamily="34" charset="0"/>
              </a:rPr>
              <a:t> </a:t>
            </a:r>
            <a:r>
              <a:rPr lang="en-ID" sz="1600" dirty="0" err="1" smtClean="0">
                <a:latin typeface="Maiandra GD" panose="020E0502030308020204" pitchFamily="34" charset="0"/>
              </a:rPr>
              <a:t>hak</a:t>
            </a:r>
            <a:r>
              <a:rPr lang="en-ID" sz="1600" dirty="0" smtClean="0">
                <a:latin typeface="Maiandra GD" panose="020E0502030308020204" pitchFamily="34" charset="0"/>
              </a:rPr>
              <a:t> </a:t>
            </a:r>
            <a:r>
              <a:rPr lang="en-ID" sz="1600" dirty="0" err="1" smtClean="0">
                <a:latin typeface="Maiandra GD" panose="020E0502030308020204" pitchFamily="34" charset="0"/>
              </a:rPr>
              <a:t>akses</a:t>
            </a:r>
            <a:r>
              <a:rPr lang="en-ID" sz="1600" dirty="0" smtClean="0">
                <a:latin typeface="Maiandra GD" panose="020E0502030308020204" pitchFamily="34" charset="0"/>
              </a:rPr>
              <a:t> </a:t>
            </a:r>
            <a:r>
              <a:rPr lang="en-ID" sz="1600" dirty="0" err="1" smtClean="0">
                <a:latin typeface="Maiandra GD" panose="020E0502030308020204" pitchFamily="34" charset="0"/>
              </a:rPr>
              <a:t>secara</a:t>
            </a:r>
            <a:r>
              <a:rPr lang="en-ID" sz="1600" dirty="0" smtClean="0">
                <a:latin typeface="Maiandra GD" panose="020E0502030308020204" pitchFamily="34" charset="0"/>
              </a:rPr>
              <a:t> </a:t>
            </a:r>
            <a:r>
              <a:rPr lang="en-ID" sz="1600" dirty="0" err="1" smtClean="0">
                <a:latin typeface="Maiandra GD" panose="020E0502030308020204" pitchFamily="34" charset="0"/>
              </a:rPr>
              <a:t>permanan</a:t>
            </a:r>
            <a:r>
              <a:rPr lang="en-ID" sz="1600" dirty="0" smtClean="0">
                <a:latin typeface="Maiandra GD" panose="020E0502030308020204" pitchFamily="34" charset="0"/>
              </a:rPr>
              <a:t> </a:t>
            </a:r>
            <a:r>
              <a:rPr lang="en-ID" sz="1600" dirty="0" err="1" smtClean="0">
                <a:latin typeface="Maiandra GD" panose="020E0502030308020204" pitchFamily="34" charset="0"/>
              </a:rPr>
              <a:t>sesuai</a:t>
            </a:r>
            <a:r>
              <a:rPr lang="en-ID" sz="1600" dirty="0" smtClean="0">
                <a:latin typeface="Maiandra GD" panose="020E0502030308020204" pitchFamily="34" charset="0"/>
              </a:rPr>
              <a:t> </a:t>
            </a:r>
            <a:r>
              <a:rPr lang="en-ID" sz="1600" dirty="0" err="1" smtClean="0">
                <a:latin typeface="Maiandra GD" panose="020E0502030308020204" pitchFamily="34" charset="0"/>
              </a:rPr>
              <a:t>dengan</a:t>
            </a:r>
            <a:r>
              <a:rPr lang="en-ID" sz="1600" dirty="0" smtClean="0">
                <a:latin typeface="Maiandra GD" panose="020E0502030308020204" pitchFamily="34" charset="0"/>
              </a:rPr>
              <a:t> </a:t>
            </a:r>
            <a:r>
              <a:rPr lang="en-ID" sz="1600" dirty="0" err="1" smtClean="0">
                <a:latin typeface="Maiandra GD" panose="020E0502030308020204" pitchFamily="34" charset="0"/>
              </a:rPr>
              <a:t>bobot</a:t>
            </a:r>
            <a:r>
              <a:rPr lang="en-ID" sz="1600" dirty="0" smtClean="0">
                <a:latin typeface="Maiandra GD" panose="020E0502030308020204" pitchFamily="34" charset="0"/>
              </a:rPr>
              <a:t> </a:t>
            </a:r>
            <a:r>
              <a:rPr lang="en-ID" sz="1600" dirty="0" err="1" smtClean="0">
                <a:latin typeface="Maiandra GD" panose="020E0502030308020204" pitchFamily="34" charset="0"/>
              </a:rPr>
              <a:t>dan</a:t>
            </a:r>
            <a:r>
              <a:rPr lang="en-ID" sz="1600" dirty="0" smtClean="0">
                <a:latin typeface="Maiandra GD" panose="020E0502030308020204" pitchFamily="34" charset="0"/>
              </a:rPr>
              <a:t> </a:t>
            </a:r>
            <a:r>
              <a:rPr lang="en-ID" sz="1600" dirty="0" err="1" smtClean="0">
                <a:latin typeface="Maiandra GD" panose="020E0502030308020204" pitchFamily="34" charset="0"/>
              </a:rPr>
              <a:t>dampak</a:t>
            </a:r>
            <a:r>
              <a:rPr lang="en-ID" sz="1600" dirty="0" smtClean="0">
                <a:latin typeface="Maiandra GD" panose="020E0502030308020204" pitchFamily="34" charset="0"/>
              </a:rPr>
              <a:t> </a:t>
            </a:r>
            <a:r>
              <a:rPr lang="en-ID" sz="1600" dirty="0" err="1" smtClean="0">
                <a:latin typeface="Maiandra GD" panose="020E0502030308020204" pitchFamily="34" charset="0"/>
              </a:rPr>
              <a:t>pelanggaran</a:t>
            </a:r>
            <a:r>
              <a:rPr lang="en-ID" sz="1600" dirty="0" smtClean="0">
                <a:latin typeface="Maiandra GD" panose="020E0502030308020204" pitchFamily="34" charset="0"/>
              </a:rPr>
              <a:t> yang </a:t>
            </a:r>
            <a:r>
              <a:rPr lang="en-ID" sz="1600" dirty="0" err="1" smtClean="0">
                <a:latin typeface="Maiandra GD" panose="020E0502030308020204" pitchFamily="34" charset="0"/>
              </a:rPr>
              <a:t>ditemukan</a:t>
            </a:r>
            <a:r>
              <a:rPr lang="en-ID" sz="1600" dirty="0" smtClean="0">
                <a:latin typeface="Maiandra GD" panose="020E0502030308020204" pitchFamily="34" charset="0"/>
              </a:rPr>
              <a:t> </a:t>
            </a:r>
            <a:r>
              <a:rPr lang="en-ID" sz="1600" dirty="0" err="1" smtClean="0">
                <a:latin typeface="Maiandra GD" panose="020E0502030308020204" pitchFamily="34" charset="0"/>
              </a:rPr>
              <a:t>terhadap</a:t>
            </a:r>
            <a:r>
              <a:rPr lang="en-ID" sz="1600" dirty="0" smtClean="0">
                <a:latin typeface="Maiandra GD" panose="020E0502030308020204" pitchFamily="34" charset="0"/>
              </a:rPr>
              <a:t> </a:t>
            </a:r>
            <a:r>
              <a:rPr lang="en-ID" sz="1600" dirty="0" err="1" smtClean="0">
                <a:latin typeface="Maiandra GD" panose="020E0502030308020204" pitchFamily="34" charset="0"/>
              </a:rPr>
              <a:t>integritas</a:t>
            </a:r>
            <a:r>
              <a:rPr lang="en-ID" sz="1600" dirty="0" smtClean="0">
                <a:latin typeface="Maiandra GD" panose="020E0502030308020204" pitchFamily="34" charset="0"/>
              </a:rPr>
              <a:t> </a:t>
            </a:r>
            <a:r>
              <a:rPr lang="en-ID" sz="1600" dirty="0" err="1" smtClean="0">
                <a:latin typeface="Maiandra GD" panose="020E0502030308020204" pitchFamily="34" charset="0"/>
              </a:rPr>
              <a:t>aplikasi</a:t>
            </a:r>
            <a:r>
              <a:rPr lang="en-ID" sz="1600" dirty="0" smtClean="0">
                <a:latin typeface="Maiandra GD" panose="020E0502030308020204" pitchFamily="34" charset="0"/>
              </a:rPr>
              <a:t> </a:t>
            </a:r>
            <a:r>
              <a:rPr lang="en-ID" sz="1600" dirty="0" err="1" smtClean="0">
                <a:latin typeface="Maiandra GD" panose="020E0502030308020204" pitchFamily="34" charset="0"/>
              </a:rPr>
              <a:t>ECourt</a:t>
            </a:r>
            <a:r>
              <a:rPr lang="en-ID" sz="1600" dirty="0" smtClean="0">
                <a:latin typeface="Maiandra GD" panose="020E0502030308020204" pitchFamily="34" charset="0"/>
              </a:rPr>
              <a:t>.</a:t>
            </a:r>
          </a:p>
        </p:txBody>
      </p:sp>
    </p:spTree>
    <p:extLst>
      <p:ext uri="{BB962C8B-B14F-4D97-AF65-F5344CB8AC3E}">
        <p14:creationId xmlns:p14="http://schemas.microsoft.com/office/powerpoint/2010/main" val="398252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28</a:t>
            </a:fld>
            <a:endParaRPr lang="en"/>
          </a:p>
        </p:txBody>
      </p:sp>
      <p:sp>
        <p:nvSpPr>
          <p:cNvPr id="3" name="Title 18"/>
          <p:cNvSpPr txBox="1">
            <a:spLocks/>
          </p:cNvSpPr>
          <p:nvPr/>
        </p:nvSpPr>
        <p:spPr>
          <a:xfrm>
            <a:off x="969784" y="104538"/>
            <a:ext cx="5258400" cy="59500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nSpc>
                <a:spcPct val="150000"/>
              </a:lnSpc>
            </a:pPr>
            <a:r>
              <a:rPr lang="en-ID" sz="2000" b="1" dirty="0" smtClean="0">
                <a:latin typeface="Roboto Condensed" panose="020B0604020202020204" charset="0"/>
                <a:ea typeface="Roboto Condensed" panose="020B0604020202020204" charset="0"/>
              </a:rPr>
              <a:t>PENGGUNA TERDAFTAR</a:t>
            </a:r>
            <a:endParaRPr lang="en-US" sz="2000" b="1" dirty="0">
              <a:latin typeface="Roboto Condensed" panose="020B0604020202020204" charset="0"/>
              <a:ea typeface="Roboto Condensed" panose="020B0604020202020204" charset="0"/>
            </a:endParaRPr>
          </a:p>
        </p:txBody>
      </p:sp>
      <p:sp>
        <p:nvSpPr>
          <p:cNvPr id="4" name="Rectangle 3"/>
          <p:cNvSpPr/>
          <p:nvPr/>
        </p:nvSpPr>
        <p:spPr>
          <a:xfrm>
            <a:off x="467544" y="843558"/>
            <a:ext cx="7992888" cy="3970318"/>
          </a:xfrm>
          <a:prstGeom prst="rect">
            <a:avLst/>
          </a:prstGeom>
        </p:spPr>
        <p:txBody>
          <a:bodyPr wrap="square">
            <a:spAutoFit/>
          </a:bodyPr>
          <a:lstStyle/>
          <a:p>
            <a:pPr marL="285750" lvl="0" indent="-285750">
              <a:lnSpc>
                <a:spcPct val="150000"/>
              </a:lnSpc>
              <a:buFont typeface="Courier New" panose="02070309020205020404" pitchFamily="49" charset="0"/>
              <a:buChar char="o"/>
            </a:pPr>
            <a:r>
              <a:rPr lang="en-ID" dirty="0" err="1" smtClean="0">
                <a:latin typeface="Maiandra GD" panose="020E0502030308020204" pitchFamily="34" charset="0"/>
              </a:rPr>
              <a:t>Advokat</a:t>
            </a:r>
            <a:r>
              <a:rPr lang="en-ID" dirty="0" smtClean="0">
                <a:latin typeface="Maiandra GD" panose="020E0502030308020204" pitchFamily="34" charset="0"/>
              </a:rPr>
              <a:t> </a:t>
            </a:r>
            <a:endParaRPr lang="en-ID" dirty="0">
              <a:latin typeface="Maiandra GD" panose="020E0502030308020204" pitchFamily="34" charset="0"/>
            </a:endParaRPr>
          </a:p>
          <a:p>
            <a:pPr marL="742950" lvl="1" indent="-285750">
              <a:lnSpc>
                <a:spcPct val="150000"/>
              </a:lnSpc>
              <a:buFont typeface="Arial" panose="020B0604020202020204" pitchFamily="34" charset="0"/>
              <a:buChar char="•"/>
            </a:pPr>
            <a:r>
              <a:rPr lang="en-ID" dirty="0" err="1">
                <a:latin typeface="Maiandra GD" panose="020E0502030308020204" pitchFamily="34" charset="0"/>
              </a:rPr>
              <a:t>Persyaratan</a:t>
            </a:r>
            <a:r>
              <a:rPr lang="en-ID" dirty="0">
                <a:latin typeface="Maiandra GD" panose="020E0502030308020204" pitchFamily="34" charset="0"/>
              </a:rPr>
              <a:t> </a:t>
            </a:r>
            <a:r>
              <a:rPr lang="en-ID" dirty="0">
                <a:latin typeface="Maiandra GD" panose="020E0502030308020204" pitchFamily="34" charset="0"/>
                <a:sym typeface="Wingdings" panose="05000000000000000000" pitchFamily="2" charset="2"/>
              </a:rPr>
              <a:t>(</a:t>
            </a:r>
            <a:r>
              <a:rPr lang="en-ID" dirty="0" err="1">
                <a:latin typeface="Maiandra GD" panose="020E0502030308020204" pitchFamily="34" charset="0"/>
                <a:sym typeface="Wingdings" panose="05000000000000000000" pitchFamily="2" charset="2"/>
              </a:rPr>
              <a:t>ps</a:t>
            </a:r>
            <a:r>
              <a:rPr lang="en-ID" dirty="0">
                <a:latin typeface="Maiandra GD" panose="020E0502030308020204" pitchFamily="34" charset="0"/>
                <a:sym typeface="Wingdings" panose="05000000000000000000" pitchFamily="2" charset="2"/>
              </a:rPr>
              <a:t> 4 (3))</a:t>
            </a:r>
            <a:endParaRPr lang="en-ID" dirty="0">
              <a:latin typeface="Maiandra GD" panose="020E0502030308020204" pitchFamily="34" charset="0"/>
            </a:endParaRPr>
          </a:p>
          <a:p>
            <a:pPr marL="1257300" lvl="2" indent="-342900">
              <a:buFont typeface="+mj-lt"/>
              <a:buAutoNum type="arabicPeriod"/>
            </a:pPr>
            <a:r>
              <a:rPr lang="id-ID" dirty="0">
                <a:latin typeface="Maiandra GD" panose="020E0502030308020204" pitchFamily="34" charset="0"/>
              </a:rPr>
              <a:t>KTP;</a:t>
            </a:r>
            <a:endParaRPr lang="en-ID" dirty="0">
              <a:latin typeface="Maiandra GD" panose="020E0502030308020204" pitchFamily="34" charset="0"/>
            </a:endParaRPr>
          </a:p>
          <a:p>
            <a:pPr marL="1257300" lvl="2" indent="-342900">
              <a:buFont typeface="+mj-lt"/>
              <a:buAutoNum type="arabicPeriod"/>
            </a:pPr>
            <a:r>
              <a:rPr lang="id-ID" dirty="0">
                <a:latin typeface="Maiandra GD" panose="020E0502030308020204" pitchFamily="34" charset="0"/>
              </a:rPr>
              <a:t>Kartu keanggotaan advokat; dan</a:t>
            </a:r>
            <a:endParaRPr lang="en-ID" dirty="0">
              <a:latin typeface="Maiandra GD" panose="020E0502030308020204" pitchFamily="34" charset="0"/>
            </a:endParaRPr>
          </a:p>
          <a:p>
            <a:pPr marL="1257300" lvl="2" indent="-342900">
              <a:buFont typeface="+mj-lt"/>
              <a:buAutoNum type="arabicPeriod"/>
            </a:pPr>
            <a:r>
              <a:rPr lang="id-ID" dirty="0">
                <a:latin typeface="Maiandra GD" panose="020E0502030308020204" pitchFamily="34" charset="0"/>
              </a:rPr>
              <a:t>bukti berita acara sumpah advokat oleh pengadilan tinggi</a:t>
            </a:r>
            <a:endParaRPr lang="en-ID" dirty="0">
              <a:latin typeface="Maiandra GD" panose="020E0502030308020204" pitchFamily="34" charset="0"/>
            </a:endParaRPr>
          </a:p>
          <a:p>
            <a:pPr marL="742950" lvl="1" indent="-285750">
              <a:lnSpc>
                <a:spcPct val="150000"/>
              </a:lnSpc>
              <a:buFont typeface="Arial" panose="020B0604020202020204" pitchFamily="34" charset="0"/>
              <a:buChar char="•"/>
            </a:pPr>
            <a:r>
              <a:rPr lang="en-ID" dirty="0" err="1">
                <a:latin typeface="Maiandra GD" panose="020E0502030308020204" pitchFamily="34" charset="0"/>
              </a:rPr>
              <a:t>Pendaftaran</a:t>
            </a:r>
            <a:r>
              <a:rPr lang="en-ID" dirty="0">
                <a:latin typeface="Maiandra GD" panose="020E0502030308020204" pitchFamily="34" charset="0"/>
              </a:rPr>
              <a:t> </a:t>
            </a:r>
            <a:r>
              <a:rPr lang="en-ID" dirty="0" err="1">
                <a:latin typeface="Maiandra GD" panose="020E0502030308020204" pitchFamily="34" charset="0"/>
              </a:rPr>
              <a:t>melalui</a:t>
            </a:r>
            <a:r>
              <a:rPr lang="en-ID" dirty="0">
                <a:latin typeface="Maiandra GD" panose="020E0502030308020204" pitchFamily="34" charset="0"/>
              </a:rPr>
              <a:t> </a:t>
            </a:r>
            <a:r>
              <a:rPr lang="en-ID" dirty="0" err="1">
                <a:latin typeface="Maiandra GD" panose="020E0502030308020204" pitchFamily="34" charset="0"/>
              </a:rPr>
              <a:t>Sistim</a:t>
            </a:r>
            <a:r>
              <a:rPr lang="en-ID" dirty="0">
                <a:latin typeface="Maiandra GD" panose="020E0502030308020204" pitchFamily="34" charset="0"/>
              </a:rPr>
              <a:t> </a:t>
            </a:r>
            <a:r>
              <a:rPr lang="en-ID" dirty="0" err="1">
                <a:latin typeface="Maiandra GD" panose="020E0502030308020204" pitchFamily="34" charset="0"/>
              </a:rPr>
              <a:t>Informasi</a:t>
            </a:r>
            <a:r>
              <a:rPr lang="en-ID" dirty="0">
                <a:latin typeface="Maiandra GD" panose="020E0502030308020204" pitchFamily="34" charset="0"/>
              </a:rPr>
              <a:t> </a:t>
            </a:r>
            <a:r>
              <a:rPr lang="en-ID" dirty="0" err="1">
                <a:latin typeface="Maiandra GD" panose="020E0502030308020204" pitchFamily="34" charset="0"/>
              </a:rPr>
              <a:t>Pengadilan</a:t>
            </a:r>
            <a:r>
              <a:rPr lang="en-ID" dirty="0">
                <a:latin typeface="Maiandra GD" panose="020E0502030308020204" pitchFamily="34" charset="0"/>
              </a:rPr>
              <a:t> (</a:t>
            </a:r>
            <a:r>
              <a:rPr lang="en-ID" dirty="0" err="1">
                <a:latin typeface="Maiandra GD" panose="020E0502030308020204" pitchFamily="34" charset="0"/>
              </a:rPr>
              <a:t>ps</a:t>
            </a:r>
            <a:r>
              <a:rPr lang="en-ID" dirty="0">
                <a:latin typeface="Maiandra GD" panose="020E0502030308020204" pitchFamily="34" charset="0"/>
              </a:rPr>
              <a:t> 4 (4)) -&gt; </a:t>
            </a:r>
            <a:r>
              <a:rPr lang="en-ID" dirty="0" err="1">
                <a:latin typeface="Maiandra GD" panose="020E0502030308020204" pitchFamily="34" charset="0"/>
              </a:rPr>
              <a:t>Dikelola</a:t>
            </a:r>
            <a:r>
              <a:rPr lang="en-ID" dirty="0">
                <a:latin typeface="Maiandra GD" panose="020E0502030308020204" pitchFamily="34" charset="0"/>
              </a:rPr>
              <a:t> </a:t>
            </a:r>
            <a:r>
              <a:rPr lang="en-ID" dirty="0" err="1">
                <a:latin typeface="Maiandra GD" panose="020E0502030308020204" pitchFamily="34" charset="0"/>
              </a:rPr>
              <a:t>oleh</a:t>
            </a:r>
            <a:r>
              <a:rPr lang="en-ID" dirty="0">
                <a:latin typeface="Maiandra GD" panose="020E0502030308020204" pitchFamily="34" charset="0"/>
              </a:rPr>
              <a:t> </a:t>
            </a:r>
            <a:r>
              <a:rPr lang="en-ID" dirty="0" err="1">
                <a:latin typeface="Maiandra GD" panose="020E0502030308020204" pitchFamily="34" charset="0"/>
              </a:rPr>
              <a:t>Mahkamah</a:t>
            </a:r>
            <a:r>
              <a:rPr lang="en-ID" dirty="0">
                <a:latin typeface="Maiandra GD" panose="020E0502030308020204" pitchFamily="34" charset="0"/>
              </a:rPr>
              <a:t> </a:t>
            </a:r>
            <a:r>
              <a:rPr lang="en-ID" dirty="0" err="1">
                <a:latin typeface="Maiandra GD" panose="020E0502030308020204" pitchFamily="34" charset="0"/>
              </a:rPr>
              <a:t>Agung</a:t>
            </a:r>
            <a:r>
              <a:rPr lang="en-ID" dirty="0">
                <a:latin typeface="Maiandra GD" panose="020E0502030308020204" pitchFamily="34" charset="0"/>
              </a:rPr>
              <a:t> </a:t>
            </a:r>
            <a:r>
              <a:rPr lang="en-ID" dirty="0" err="1">
                <a:latin typeface="Maiandra GD" panose="020E0502030308020204" pitchFamily="34" charset="0"/>
              </a:rPr>
              <a:t>secara</a:t>
            </a:r>
            <a:r>
              <a:rPr lang="en-ID" dirty="0">
                <a:latin typeface="Maiandra GD" panose="020E0502030308020204" pitchFamily="34" charset="0"/>
              </a:rPr>
              <a:t> </a:t>
            </a:r>
            <a:r>
              <a:rPr lang="en-ID" dirty="0" err="1">
                <a:latin typeface="Maiandra GD" panose="020E0502030308020204" pitchFamily="34" charset="0"/>
              </a:rPr>
              <a:t>terpusat</a:t>
            </a:r>
            <a:r>
              <a:rPr lang="en-ID" dirty="0">
                <a:latin typeface="Maiandra GD" panose="020E0502030308020204" pitchFamily="34" charset="0"/>
              </a:rPr>
              <a:t>.</a:t>
            </a:r>
          </a:p>
          <a:p>
            <a:pPr marL="285750" lvl="0" indent="-285750">
              <a:lnSpc>
                <a:spcPct val="150000"/>
              </a:lnSpc>
              <a:buFont typeface="Courier New" panose="02070309020205020404" pitchFamily="49" charset="0"/>
              <a:buChar char="o"/>
            </a:pPr>
            <a:r>
              <a:rPr lang="en-ID" dirty="0">
                <a:latin typeface="Maiandra GD" panose="020E0502030308020204" pitchFamily="34" charset="0"/>
              </a:rPr>
              <a:t>Non </a:t>
            </a:r>
            <a:r>
              <a:rPr lang="en-ID" dirty="0" err="1">
                <a:latin typeface="Maiandra GD" panose="020E0502030308020204" pitchFamily="34" charset="0"/>
              </a:rPr>
              <a:t>Advokat</a:t>
            </a:r>
            <a:endParaRPr lang="en-ID" dirty="0">
              <a:latin typeface="Maiandra GD" panose="020E0502030308020204" pitchFamily="34" charset="0"/>
            </a:endParaRPr>
          </a:p>
          <a:p>
            <a:pPr marL="268288" lvl="1">
              <a:lnSpc>
                <a:spcPct val="150000"/>
              </a:lnSpc>
            </a:pPr>
            <a:r>
              <a:rPr lang="en-ID" dirty="0">
                <a:latin typeface="Maiandra GD" panose="020E0502030308020204" pitchFamily="34" charset="0"/>
              </a:rPr>
              <a:t>Akan </a:t>
            </a:r>
            <a:r>
              <a:rPr lang="en-ID" dirty="0" err="1">
                <a:latin typeface="Maiandra GD" panose="020E0502030308020204" pitchFamily="34" charset="0"/>
              </a:rPr>
              <a:t>diatur</a:t>
            </a:r>
            <a:r>
              <a:rPr lang="en-ID" dirty="0">
                <a:latin typeface="Maiandra GD" panose="020E0502030308020204" pitchFamily="34" charset="0"/>
              </a:rPr>
              <a:t> </a:t>
            </a:r>
            <a:r>
              <a:rPr lang="en-ID" dirty="0" err="1">
                <a:latin typeface="Maiandra GD" panose="020E0502030308020204" pitchFamily="34" charset="0"/>
              </a:rPr>
              <a:t>lebih</a:t>
            </a:r>
            <a:r>
              <a:rPr lang="en-ID" dirty="0">
                <a:latin typeface="Maiandra GD" panose="020E0502030308020204" pitchFamily="34" charset="0"/>
              </a:rPr>
              <a:t> </a:t>
            </a:r>
            <a:r>
              <a:rPr lang="en-ID" dirty="0" err="1">
                <a:latin typeface="Maiandra GD" panose="020E0502030308020204" pitchFamily="34" charset="0"/>
              </a:rPr>
              <a:t>lanjut</a:t>
            </a:r>
            <a:r>
              <a:rPr lang="en-ID" dirty="0">
                <a:latin typeface="Maiandra GD" panose="020E0502030308020204" pitchFamily="34" charset="0"/>
              </a:rPr>
              <a:t> </a:t>
            </a:r>
            <a:r>
              <a:rPr lang="en-ID" dirty="0" err="1">
                <a:latin typeface="Maiandra GD" panose="020E0502030308020204" pitchFamily="34" charset="0"/>
              </a:rPr>
              <a:t>oleh</a:t>
            </a:r>
            <a:r>
              <a:rPr lang="en-ID" dirty="0">
                <a:latin typeface="Maiandra GD" panose="020E0502030308020204" pitchFamily="34" charset="0"/>
              </a:rPr>
              <a:t> </a:t>
            </a:r>
            <a:r>
              <a:rPr lang="en-ID" dirty="0" err="1">
                <a:latin typeface="Maiandra GD" panose="020E0502030308020204" pitchFamily="34" charset="0"/>
              </a:rPr>
              <a:t>Mahkamah</a:t>
            </a:r>
            <a:r>
              <a:rPr lang="en-ID" dirty="0">
                <a:latin typeface="Maiandra GD" panose="020E0502030308020204" pitchFamily="34" charset="0"/>
              </a:rPr>
              <a:t> </a:t>
            </a:r>
            <a:r>
              <a:rPr lang="en-ID" dirty="0" err="1">
                <a:latin typeface="Maiandra GD" panose="020E0502030308020204" pitchFamily="34" charset="0"/>
              </a:rPr>
              <a:t>Agung</a:t>
            </a:r>
            <a:r>
              <a:rPr lang="en-ID" dirty="0">
                <a:latin typeface="Maiandra GD" panose="020E0502030308020204" pitchFamily="34" charset="0"/>
              </a:rPr>
              <a:t> (</a:t>
            </a:r>
            <a:r>
              <a:rPr lang="en-ID" dirty="0" err="1">
                <a:latin typeface="Maiandra GD" panose="020E0502030308020204" pitchFamily="34" charset="0"/>
              </a:rPr>
              <a:t>ps</a:t>
            </a:r>
            <a:r>
              <a:rPr lang="en-ID" dirty="0">
                <a:latin typeface="Maiandra GD" panose="020E0502030308020204" pitchFamily="34" charset="0"/>
              </a:rPr>
              <a:t> 4 (2))</a:t>
            </a:r>
          </a:p>
          <a:p>
            <a:pPr marL="285750" indent="-285750">
              <a:lnSpc>
                <a:spcPct val="150000"/>
              </a:lnSpc>
              <a:buFont typeface="Courier New" panose="02070309020205020404" pitchFamily="49" charset="0"/>
              <a:buChar char="o"/>
            </a:pPr>
            <a:r>
              <a:rPr lang="en-ID" dirty="0" err="1">
                <a:latin typeface="Maiandra GD" panose="020E0502030308020204" pitchFamily="34" charset="0"/>
              </a:rPr>
              <a:t>Pengguna</a:t>
            </a:r>
            <a:r>
              <a:rPr lang="en-ID" dirty="0">
                <a:latin typeface="Maiandra GD" panose="020E0502030308020204" pitchFamily="34" charset="0"/>
              </a:rPr>
              <a:t> </a:t>
            </a:r>
            <a:r>
              <a:rPr lang="en-ID" dirty="0" err="1">
                <a:latin typeface="Maiandra GD" panose="020E0502030308020204" pitchFamily="34" charset="0"/>
              </a:rPr>
              <a:t>Terdaftar</a:t>
            </a:r>
            <a:r>
              <a:rPr lang="en-ID" dirty="0">
                <a:latin typeface="Maiandra GD" panose="020E0502030308020204" pitchFamily="34" charset="0"/>
              </a:rPr>
              <a:t>, </a:t>
            </a:r>
            <a:r>
              <a:rPr lang="en-ID" dirty="0" err="1">
                <a:latin typeface="Maiandra GD" panose="020E0502030308020204" pitchFamily="34" charset="0"/>
              </a:rPr>
              <a:t>akses</a:t>
            </a:r>
            <a:r>
              <a:rPr lang="en-ID" dirty="0">
                <a:latin typeface="Maiandra GD" panose="020E0502030308020204" pitchFamily="34" charset="0"/>
              </a:rPr>
              <a:t> </a:t>
            </a:r>
            <a:r>
              <a:rPr lang="en-ID" dirty="0" err="1">
                <a:latin typeface="Maiandra GD" panose="020E0502030308020204" pitchFamily="34" charset="0"/>
              </a:rPr>
              <a:t>terhadap</a:t>
            </a:r>
            <a:r>
              <a:rPr lang="en-ID" dirty="0">
                <a:latin typeface="Maiandra GD" panose="020E0502030308020204" pitchFamily="34" charset="0"/>
              </a:rPr>
              <a:t> </a:t>
            </a:r>
            <a:r>
              <a:rPr lang="en-ID" dirty="0" err="1">
                <a:latin typeface="Maiandra GD" panose="020E0502030308020204" pitchFamily="34" charset="0"/>
              </a:rPr>
              <a:t>fasilitas</a:t>
            </a:r>
            <a:r>
              <a:rPr lang="en-ID" dirty="0">
                <a:latin typeface="Maiandra GD" panose="020E0502030308020204" pitchFamily="34" charset="0"/>
              </a:rPr>
              <a:t> </a:t>
            </a:r>
            <a:r>
              <a:rPr lang="en-ID" dirty="0" err="1">
                <a:latin typeface="Maiandra GD" panose="020E0502030308020204" pitchFamily="34" charset="0"/>
              </a:rPr>
              <a:t>administrasi</a:t>
            </a:r>
            <a:r>
              <a:rPr lang="en-ID" dirty="0">
                <a:latin typeface="Maiandra GD" panose="020E0502030308020204" pitchFamily="34" charset="0"/>
              </a:rPr>
              <a:t> </a:t>
            </a:r>
            <a:r>
              <a:rPr lang="en-ID" dirty="0" err="1">
                <a:latin typeface="Maiandra GD" panose="020E0502030308020204" pitchFamily="34" charset="0"/>
              </a:rPr>
              <a:t>pengadilan</a:t>
            </a:r>
            <a:r>
              <a:rPr lang="en-ID" dirty="0">
                <a:latin typeface="Maiandra GD" panose="020E0502030308020204" pitchFamily="34" charset="0"/>
              </a:rPr>
              <a:t> </a:t>
            </a:r>
            <a:r>
              <a:rPr lang="en-ID" dirty="0" err="1">
                <a:latin typeface="Maiandra GD" panose="020E0502030308020204" pitchFamily="34" charset="0"/>
              </a:rPr>
              <a:t>secara</a:t>
            </a:r>
            <a:r>
              <a:rPr lang="en-ID" dirty="0">
                <a:latin typeface="Maiandra GD" panose="020E0502030308020204" pitchFamily="34" charset="0"/>
              </a:rPr>
              <a:t> </a:t>
            </a:r>
            <a:r>
              <a:rPr lang="en-ID" dirty="0" err="1">
                <a:latin typeface="Maiandra GD" panose="020E0502030308020204" pitchFamily="34" charset="0"/>
              </a:rPr>
              <a:t>elektronik</a:t>
            </a:r>
            <a:r>
              <a:rPr lang="en-ID" dirty="0">
                <a:latin typeface="Maiandra GD" panose="020E0502030308020204" pitchFamily="34" charset="0"/>
              </a:rPr>
              <a:t> </a:t>
            </a:r>
            <a:r>
              <a:rPr lang="en-ID" dirty="0" err="1">
                <a:latin typeface="Maiandra GD" panose="020E0502030308020204" pitchFamily="34" charset="0"/>
              </a:rPr>
              <a:t>berikut</a:t>
            </a:r>
            <a:r>
              <a:rPr lang="en-ID" dirty="0">
                <a:latin typeface="Maiandra GD" panose="020E0502030308020204" pitchFamily="34" charset="0"/>
              </a:rPr>
              <a:t> </a:t>
            </a:r>
            <a:r>
              <a:rPr lang="en-ID" dirty="0" err="1">
                <a:latin typeface="Maiandra GD" panose="020E0502030308020204" pitchFamily="34" charset="0"/>
              </a:rPr>
              <a:t>fitur</a:t>
            </a:r>
            <a:r>
              <a:rPr lang="en-ID" dirty="0">
                <a:latin typeface="Maiandra GD" panose="020E0502030308020204" pitchFamily="34" charset="0"/>
              </a:rPr>
              <a:t> </a:t>
            </a:r>
            <a:r>
              <a:rPr lang="en-ID" dirty="0" err="1">
                <a:latin typeface="Maiandra GD" panose="020E0502030308020204" pitchFamily="34" charset="0"/>
              </a:rPr>
              <a:t>pendukungnya</a:t>
            </a:r>
            <a:r>
              <a:rPr lang="en-ID" dirty="0">
                <a:latin typeface="Maiandra GD" panose="020E0502030308020204" pitchFamily="34" charset="0"/>
              </a:rPr>
              <a:t> (Ps 5)</a:t>
            </a:r>
          </a:p>
          <a:p>
            <a:pPr marL="285750" indent="-285750">
              <a:lnSpc>
                <a:spcPct val="150000"/>
              </a:lnSpc>
              <a:buFont typeface="Courier New" panose="02070309020205020404" pitchFamily="49" charset="0"/>
              <a:buChar char="o"/>
            </a:pPr>
            <a:r>
              <a:rPr lang="en-ID" dirty="0" err="1">
                <a:latin typeface="Maiandra GD" panose="020E0502030308020204" pitchFamily="34" charset="0"/>
              </a:rPr>
              <a:t>Pengguna</a:t>
            </a:r>
            <a:r>
              <a:rPr lang="en-ID" dirty="0">
                <a:latin typeface="Maiandra GD" panose="020E0502030308020204" pitchFamily="34" charset="0"/>
              </a:rPr>
              <a:t> </a:t>
            </a:r>
            <a:r>
              <a:rPr lang="en-ID" dirty="0" err="1">
                <a:latin typeface="Maiandra GD" panose="020E0502030308020204" pitchFamily="34" charset="0"/>
              </a:rPr>
              <a:t>tidak</a:t>
            </a:r>
            <a:r>
              <a:rPr lang="en-ID" dirty="0">
                <a:latin typeface="Maiandra GD" panose="020E0502030308020204" pitchFamily="34" charset="0"/>
              </a:rPr>
              <a:t> </a:t>
            </a:r>
            <a:r>
              <a:rPr lang="en-ID" dirty="0" err="1">
                <a:latin typeface="Maiandra GD" panose="020E0502030308020204" pitchFamily="34" charset="0"/>
              </a:rPr>
              <a:t>terdaftar</a:t>
            </a:r>
            <a:r>
              <a:rPr lang="en-ID" dirty="0">
                <a:latin typeface="Maiandra GD" panose="020E0502030308020204" pitchFamily="34" charset="0"/>
              </a:rPr>
              <a:t>, </a:t>
            </a:r>
            <a:r>
              <a:rPr lang="en-ID" dirty="0" err="1">
                <a:latin typeface="Maiandra GD" panose="020E0502030308020204" pitchFamily="34" charset="0"/>
              </a:rPr>
              <a:t>akses</a:t>
            </a:r>
            <a:r>
              <a:rPr lang="en-ID" dirty="0">
                <a:latin typeface="Maiandra GD" panose="020E0502030308020204" pitchFamily="34" charset="0"/>
              </a:rPr>
              <a:t> </a:t>
            </a:r>
            <a:r>
              <a:rPr lang="en-ID" dirty="0" err="1">
                <a:latin typeface="Maiandra GD" panose="020E0502030308020204" pitchFamily="34" charset="0"/>
              </a:rPr>
              <a:t>terbatas</a:t>
            </a:r>
            <a:r>
              <a:rPr lang="en-ID" dirty="0">
                <a:latin typeface="Maiandra GD" panose="020E0502030308020204" pitchFamily="34" charset="0"/>
              </a:rPr>
              <a:t> </a:t>
            </a:r>
            <a:r>
              <a:rPr lang="en-ID" dirty="0" err="1">
                <a:latin typeface="Maiandra GD" panose="020E0502030308020204" pitchFamily="34" charset="0"/>
              </a:rPr>
              <a:t>sepanjang</a:t>
            </a:r>
            <a:r>
              <a:rPr lang="en-ID" dirty="0">
                <a:latin typeface="Maiandra GD" panose="020E0502030308020204" pitchFamily="34" charset="0"/>
              </a:rPr>
              <a:t> </a:t>
            </a:r>
            <a:r>
              <a:rPr lang="en-ID" dirty="0" err="1">
                <a:latin typeface="Maiandra GD" panose="020E0502030308020204" pitchFamily="34" charset="0"/>
              </a:rPr>
              <a:t>ketentuan</a:t>
            </a:r>
            <a:r>
              <a:rPr lang="en-ID" dirty="0">
                <a:latin typeface="Maiandra GD" panose="020E0502030308020204" pitchFamily="34" charset="0"/>
              </a:rPr>
              <a:t> </a:t>
            </a:r>
            <a:r>
              <a:rPr lang="en-ID" dirty="0" err="1">
                <a:latin typeface="Maiandra GD" panose="020E0502030308020204" pitchFamily="34" charset="0"/>
              </a:rPr>
              <a:t>hak</a:t>
            </a:r>
            <a:r>
              <a:rPr lang="en-ID" dirty="0">
                <a:latin typeface="Maiandra GD" panose="020E0502030308020204" pitchFamily="34" charset="0"/>
              </a:rPr>
              <a:t> </a:t>
            </a:r>
            <a:r>
              <a:rPr lang="en-ID" dirty="0" err="1">
                <a:latin typeface="Maiandra GD" panose="020E0502030308020204" pitchFamily="34" charset="0"/>
              </a:rPr>
              <a:t>keterbukaan</a:t>
            </a:r>
            <a:r>
              <a:rPr lang="en-ID" dirty="0">
                <a:latin typeface="Maiandra GD" panose="020E0502030308020204" pitchFamily="34" charset="0"/>
              </a:rPr>
              <a:t> </a:t>
            </a:r>
            <a:r>
              <a:rPr lang="en-ID" dirty="0" err="1">
                <a:latin typeface="Maiandra GD" panose="020E0502030308020204" pitchFamily="34" charset="0"/>
              </a:rPr>
              <a:t>informasi</a:t>
            </a:r>
            <a:r>
              <a:rPr lang="en-ID" dirty="0">
                <a:latin typeface="Maiandra GD" panose="020E0502030308020204" pitchFamily="34" charset="0"/>
              </a:rPr>
              <a:t> </a:t>
            </a:r>
            <a:r>
              <a:rPr lang="en-ID" dirty="0" err="1" smtClean="0">
                <a:latin typeface="Maiandra GD" panose="020E0502030308020204" pitchFamily="34" charset="0"/>
              </a:rPr>
              <a:t>pengadilan</a:t>
            </a:r>
            <a:endParaRPr lang="en-ID" dirty="0">
              <a:latin typeface="Maiandra GD" panose="020E0502030308020204" pitchFamily="34" charset="0"/>
            </a:endParaRPr>
          </a:p>
        </p:txBody>
      </p:sp>
    </p:spTree>
    <p:extLst>
      <p:ext uri="{BB962C8B-B14F-4D97-AF65-F5344CB8AC3E}">
        <p14:creationId xmlns:p14="http://schemas.microsoft.com/office/powerpoint/2010/main" val="2848371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29</a:t>
            </a:fld>
            <a:endParaRPr lang="en"/>
          </a:p>
        </p:txBody>
      </p:sp>
      <p:sp>
        <p:nvSpPr>
          <p:cNvPr id="3" name="TextBox 2"/>
          <p:cNvSpPr txBox="1"/>
          <p:nvPr/>
        </p:nvSpPr>
        <p:spPr>
          <a:xfrm>
            <a:off x="323528" y="1059582"/>
            <a:ext cx="8424936" cy="3662541"/>
          </a:xfrm>
          <a:prstGeom prst="rect">
            <a:avLst/>
          </a:prstGeom>
          <a:noFill/>
        </p:spPr>
        <p:txBody>
          <a:bodyPr wrap="square" rtlCol="0">
            <a:spAutoFit/>
          </a:bodyPr>
          <a:lstStyle/>
          <a:p>
            <a:pPr lvl="0">
              <a:lnSpc>
                <a:spcPct val="150000"/>
              </a:lnSpc>
            </a:pPr>
            <a:r>
              <a:rPr lang="en-ID" sz="1600" dirty="0" smtClean="0">
                <a:latin typeface="Maiandra GD" panose="020E0502030308020204" pitchFamily="34" charset="0"/>
              </a:rPr>
              <a:t>D</a:t>
            </a:r>
            <a:r>
              <a:rPr lang="id-ID" sz="1600" dirty="0">
                <a:latin typeface="Maiandra GD" panose="020E0502030308020204" pitchFamily="34" charset="0"/>
              </a:rPr>
              <a:t>omisili para pihak berupa alamat surat elektronik dan/atau nomor telepon seluler yang telah terverifikasi.</a:t>
            </a:r>
            <a:endParaRPr lang="en-ID" sz="1600" dirty="0">
              <a:latin typeface="Maiandra GD" panose="020E0502030308020204" pitchFamily="34" charset="0"/>
            </a:endParaRPr>
          </a:p>
          <a:p>
            <a:pPr lvl="0"/>
            <a:endParaRPr lang="en-ID" sz="1600" dirty="0">
              <a:latin typeface="Maiandra GD" panose="020E0502030308020204" pitchFamily="34" charset="0"/>
            </a:endParaRPr>
          </a:p>
          <a:p>
            <a:pPr marL="285750" lvl="0" indent="-285750">
              <a:lnSpc>
                <a:spcPct val="150000"/>
              </a:lnSpc>
              <a:buFont typeface="Courier New" panose="02070309020205020404" pitchFamily="49" charset="0"/>
              <a:buChar char="o"/>
            </a:pPr>
            <a:r>
              <a:rPr lang="en-ID" sz="1600" dirty="0">
                <a:latin typeface="Maiandra GD" panose="020E0502030308020204" pitchFamily="34" charset="0"/>
              </a:rPr>
              <a:t>Akan </a:t>
            </a:r>
            <a:r>
              <a:rPr lang="en-ID" sz="1600" dirty="0" err="1">
                <a:latin typeface="Maiandra GD" panose="020E0502030308020204" pitchFamily="34" charset="0"/>
              </a:rPr>
              <a:t>ada</a:t>
            </a:r>
            <a:r>
              <a:rPr lang="en-ID" sz="1600" dirty="0">
                <a:latin typeface="Maiandra GD" panose="020E0502030308020204" pitchFamily="34" charset="0"/>
              </a:rPr>
              <a:t> </a:t>
            </a:r>
            <a:r>
              <a:rPr lang="en-ID" sz="1600" dirty="0" err="1">
                <a:latin typeface="Maiandra GD" panose="020E0502030308020204" pitchFamily="34" charset="0"/>
              </a:rPr>
              <a:t>mekanisme</a:t>
            </a:r>
            <a:r>
              <a:rPr lang="en-ID" sz="1600" dirty="0">
                <a:latin typeface="Maiandra GD" panose="020E0502030308020204" pitchFamily="34" charset="0"/>
              </a:rPr>
              <a:t> </a:t>
            </a:r>
            <a:r>
              <a:rPr lang="en-ID" sz="1600" dirty="0" err="1">
                <a:latin typeface="Maiandra GD" panose="020E0502030308020204" pitchFamily="34" charset="0"/>
              </a:rPr>
              <a:t>verifikasi</a:t>
            </a:r>
            <a:r>
              <a:rPr lang="en-ID" sz="1600" dirty="0">
                <a:latin typeface="Maiandra GD" panose="020E0502030308020204" pitchFamily="34" charset="0"/>
              </a:rPr>
              <a:t> </a:t>
            </a:r>
          </a:p>
          <a:p>
            <a:pPr marL="285750" lvl="0" indent="-285750">
              <a:lnSpc>
                <a:spcPct val="150000"/>
              </a:lnSpc>
              <a:buFont typeface="Courier New" panose="02070309020205020404" pitchFamily="49" charset="0"/>
              <a:buChar char="o"/>
            </a:pPr>
            <a:r>
              <a:rPr lang="en-ID" sz="1600" dirty="0" err="1">
                <a:latin typeface="Maiandra GD" panose="020E0502030308020204" pitchFamily="34" charset="0"/>
              </a:rPr>
              <a:t>Pengguna</a:t>
            </a:r>
            <a:r>
              <a:rPr lang="en-ID" sz="1600" dirty="0">
                <a:latin typeface="Maiandra GD" panose="020E0502030308020204" pitchFamily="34" charset="0"/>
              </a:rPr>
              <a:t> </a:t>
            </a:r>
            <a:r>
              <a:rPr lang="en-ID" sz="1600" dirty="0" err="1">
                <a:latin typeface="Maiandra GD" panose="020E0502030308020204" pitchFamily="34" charset="0"/>
              </a:rPr>
              <a:t>Terdaftar</a:t>
            </a:r>
            <a:r>
              <a:rPr lang="en-ID" sz="1600" dirty="0">
                <a:latin typeface="Maiandra GD" panose="020E0502030308020204" pitchFamily="34" charset="0"/>
              </a:rPr>
              <a:t> </a:t>
            </a:r>
            <a:r>
              <a:rPr lang="en-ID" sz="1600" dirty="0" err="1">
                <a:latin typeface="Maiandra GD" panose="020E0502030308020204" pitchFamily="34" charset="0"/>
              </a:rPr>
              <a:t>otomatis</a:t>
            </a:r>
            <a:r>
              <a:rPr lang="en-ID" sz="1600" dirty="0">
                <a:latin typeface="Maiandra GD" panose="020E0502030308020204" pitchFamily="34" charset="0"/>
              </a:rPr>
              <a:t> </a:t>
            </a:r>
            <a:r>
              <a:rPr lang="en-ID" sz="1600" dirty="0" err="1">
                <a:latin typeface="Maiandra GD" panose="020E0502030308020204" pitchFamily="34" charset="0"/>
              </a:rPr>
              <a:t>terverifikasi</a:t>
            </a:r>
            <a:r>
              <a:rPr lang="en-ID" sz="1600" dirty="0">
                <a:latin typeface="Maiandra GD" panose="020E0502030308020204" pitchFamily="34" charset="0"/>
              </a:rPr>
              <a:t> </a:t>
            </a:r>
            <a:r>
              <a:rPr lang="en-ID" sz="1600" dirty="0" err="1">
                <a:latin typeface="Maiandra GD" panose="020E0502030308020204" pitchFamily="34" charset="0"/>
              </a:rPr>
              <a:t>dan</a:t>
            </a:r>
            <a:r>
              <a:rPr lang="en-ID" sz="1600" dirty="0">
                <a:latin typeface="Maiandra GD" panose="020E0502030308020204" pitchFamily="34" charset="0"/>
              </a:rPr>
              <a:t> </a:t>
            </a:r>
            <a:r>
              <a:rPr lang="en-ID" sz="1600" dirty="0" err="1">
                <a:latin typeface="Maiandra GD" panose="020E0502030308020204" pitchFamily="34" charset="0"/>
              </a:rPr>
              <a:t>dianggap</a:t>
            </a:r>
            <a:r>
              <a:rPr lang="en-ID" sz="1600" dirty="0">
                <a:latin typeface="Maiandra GD" panose="020E0502030308020204" pitchFamily="34" charset="0"/>
              </a:rPr>
              <a:t> </a:t>
            </a:r>
            <a:r>
              <a:rPr lang="en-ID" sz="1600" dirty="0" err="1">
                <a:latin typeface="Maiandra GD" panose="020E0502030308020204" pitchFamily="34" charset="0"/>
              </a:rPr>
              <a:t>memilih</a:t>
            </a:r>
            <a:r>
              <a:rPr lang="en-ID" sz="1600" dirty="0">
                <a:latin typeface="Maiandra GD" panose="020E0502030308020204" pitchFamily="34" charset="0"/>
              </a:rPr>
              <a:t> </a:t>
            </a:r>
            <a:r>
              <a:rPr lang="en-ID" sz="1600" dirty="0" err="1">
                <a:latin typeface="Maiandra GD" panose="020E0502030308020204" pitchFamily="34" charset="0"/>
              </a:rPr>
              <a:t>domisili</a:t>
            </a:r>
            <a:r>
              <a:rPr lang="en-ID" sz="1600" dirty="0">
                <a:latin typeface="Maiandra GD" panose="020E0502030308020204" pitchFamily="34" charset="0"/>
              </a:rPr>
              <a:t> </a:t>
            </a:r>
            <a:r>
              <a:rPr lang="en-ID" sz="1600" dirty="0" err="1">
                <a:latin typeface="Maiandra GD" panose="020E0502030308020204" pitchFamily="34" charset="0"/>
              </a:rPr>
              <a:t>pada</a:t>
            </a:r>
            <a:r>
              <a:rPr lang="en-ID" sz="1600" dirty="0">
                <a:latin typeface="Maiandra GD" panose="020E0502030308020204" pitchFamily="34" charset="0"/>
              </a:rPr>
              <a:t> </a:t>
            </a:r>
            <a:r>
              <a:rPr lang="en-ID" sz="1600" dirty="0" err="1">
                <a:latin typeface="Maiandra GD" panose="020E0502030308020204" pitchFamily="34" charset="0"/>
              </a:rPr>
              <a:t>alamat</a:t>
            </a:r>
            <a:r>
              <a:rPr lang="en-ID" sz="1600" dirty="0">
                <a:latin typeface="Maiandra GD" panose="020E0502030308020204" pitchFamily="34" charset="0"/>
              </a:rPr>
              <a:t> </a:t>
            </a:r>
            <a:r>
              <a:rPr lang="en-ID" sz="1600" dirty="0" err="1">
                <a:latin typeface="Maiandra GD" panose="020E0502030308020204" pitchFamily="34" charset="0"/>
              </a:rPr>
              <a:t>surat</a:t>
            </a:r>
            <a:r>
              <a:rPr lang="en-ID" sz="1600" dirty="0">
                <a:latin typeface="Maiandra GD" panose="020E0502030308020204" pitchFamily="34" charset="0"/>
              </a:rPr>
              <a:t> </a:t>
            </a:r>
            <a:r>
              <a:rPr lang="en-ID" sz="1600" dirty="0" err="1">
                <a:latin typeface="Maiandra GD" panose="020E0502030308020204" pitchFamily="34" charset="0"/>
              </a:rPr>
              <a:t>elektronik</a:t>
            </a:r>
            <a:r>
              <a:rPr lang="en-ID" sz="1600" dirty="0">
                <a:latin typeface="Maiandra GD" panose="020E0502030308020204" pitchFamily="34" charset="0"/>
              </a:rPr>
              <a:t> / </a:t>
            </a:r>
            <a:r>
              <a:rPr lang="en-ID" sz="1600" dirty="0" err="1">
                <a:latin typeface="Maiandra GD" panose="020E0502030308020204" pitchFamily="34" charset="0"/>
              </a:rPr>
              <a:t>nomor</a:t>
            </a:r>
            <a:r>
              <a:rPr lang="en-ID" sz="1600" dirty="0">
                <a:latin typeface="Maiandra GD" panose="020E0502030308020204" pitchFamily="34" charset="0"/>
              </a:rPr>
              <a:t> </a:t>
            </a:r>
            <a:r>
              <a:rPr lang="en-ID" sz="1600" dirty="0" err="1">
                <a:latin typeface="Maiandra GD" panose="020E0502030308020204" pitchFamily="34" charset="0"/>
              </a:rPr>
              <a:t>telepon</a:t>
            </a:r>
            <a:r>
              <a:rPr lang="en-ID" sz="1600" dirty="0">
                <a:latin typeface="Maiandra GD" panose="020E0502030308020204" pitchFamily="34" charset="0"/>
              </a:rPr>
              <a:t> </a:t>
            </a:r>
            <a:r>
              <a:rPr lang="en-ID" sz="1600" dirty="0" err="1">
                <a:latin typeface="Maiandra GD" panose="020E0502030308020204" pitchFamily="34" charset="0"/>
              </a:rPr>
              <a:t>seluler</a:t>
            </a:r>
            <a:r>
              <a:rPr lang="en-ID" sz="1600" dirty="0">
                <a:latin typeface="Maiandra GD" panose="020E0502030308020204" pitchFamily="34" charset="0"/>
              </a:rPr>
              <a:t> yang </a:t>
            </a:r>
            <a:r>
              <a:rPr lang="en-ID" sz="1600" dirty="0" err="1">
                <a:latin typeface="Maiandra GD" panose="020E0502030308020204" pitchFamily="34" charset="0"/>
              </a:rPr>
              <a:t>telah</a:t>
            </a:r>
            <a:r>
              <a:rPr lang="en-ID" sz="1600" dirty="0">
                <a:latin typeface="Maiandra GD" panose="020E0502030308020204" pitchFamily="34" charset="0"/>
              </a:rPr>
              <a:t> </a:t>
            </a:r>
            <a:r>
              <a:rPr lang="en-ID" sz="1600" dirty="0" err="1">
                <a:latin typeface="Maiandra GD" panose="020E0502030308020204" pitchFamily="34" charset="0"/>
              </a:rPr>
              <a:t>terverifikasi</a:t>
            </a:r>
            <a:r>
              <a:rPr lang="en-ID" sz="1600" dirty="0">
                <a:latin typeface="Maiandra GD" panose="020E0502030308020204" pitchFamily="34" charset="0"/>
              </a:rPr>
              <a:t>.</a:t>
            </a:r>
          </a:p>
          <a:p>
            <a:pPr marL="285750" lvl="0" indent="-285750">
              <a:lnSpc>
                <a:spcPct val="150000"/>
              </a:lnSpc>
              <a:buFont typeface="Courier New" panose="02070309020205020404" pitchFamily="49" charset="0"/>
              <a:buChar char="o"/>
            </a:pPr>
            <a:r>
              <a:rPr lang="en-ID" sz="1600" dirty="0" err="1">
                <a:latin typeface="Maiandra GD" panose="020E0502030308020204" pitchFamily="34" charset="0"/>
              </a:rPr>
              <a:t>Tidak</a:t>
            </a:r>
            <a:r>
              <a:rPr lang="en-ID" sz="1600" dirty="0">
                <a:latin typeface="Maiandra GD" panose="020E0502030308020204" pitchFamily="34" charset="0"/>
              </a:rPr>
              <a:t> </a:t>
            </a:r>
            <a:r>
              <a:rPr lang="en-ID" sz="1600" dirty="0" err="1">
                <a:latin typeface="Maiandra GD" panose="020E0502030308020204" pitchFamily="34" charset="0"/>
              </a:rPr>
              <a:t>diperlukan</a:t>
            </a:r>
            <a:r>
              <a:rPr lang="en-ID" sz="1600" dirty="0">
                <a:latin typeface="Maiandra GD" panose="020E0502030308020204" pitchFamily="34" charset="0"/>
              </a:rPr>
              <a:t> </a:t>
            </a:r>
            <a:r>
              <a:rPr lang="en-ID" sz="1600" dirty="0" err="1">
                <a:latin typeface="Maiandra GD" panose="020E0502030308020204" pitchFamily="34" charset="0"/>
              </a:rPr>
              <a:t>lagi</a:t>
            </a:r>
            <a:r>
              <a:rPr lang="en-ID" sz="1600" dirty="0">
                <a:latin typeface="Maiandra GD" panose="020E0502030308020204" pitchFamily="34" charset="0"/>
              </a:rPr>
              <a:t> </a:t>
            </a:r>
            <a:r>
              <a:rPr lang="en-ID" sz="1600" dirty="0" err="1">
                <a:latin typeface="Maiandra GD" panose="020E0502030308020204" pitchFamily="34" charset="0"/>
              </a:rPr>
              <a:t>pengiriman</a:t>
            </a:r>
            <a:r>
              <a:rPr lang="en-ID" sz="1600" dirty="0">
                <a:latin typeface="Maiandra GD" panose="020E0502030308020204" pitchFamily="34" charset="0"/>
              </a:rPr>
              <a:t> </a:t>
            </a:r>
            <a:r>
              <a:rPr lang="en-ID" sz="1600" dirty="0" err="1">
                <a:latin typeface="Maiandra GD" panose="020E0502030308020204" pitchFamily="34" charset="0"/>
              </a:rPr>
              <a:t>fisik</a:t>
            </a:r>
            <a:r>
              <a:rPr lang="en-ID" sz="1600" dirty="0">
                <a:latin typeface="Maiandra GD" panose="020E0502030308020204" pitchFamily="34" charset="0"/>
              </a:rPr>
              <a:t>, </a:t>
            </a:r>
            <a:r>
              <a:rPr lang="en-ID" sz="1600" dirty="0" err="1">
                <a:latin typeface="Maiandra GD" panose="020E0502030308020204" pitchFamily="34" charset="0"/>
              </a:rPr>
              <a:t>panggilan</a:t>
            </a:r>
            <a:r>
              <a:rPr lang="en-ID" sz="1600" dirty="0">
                <a:latin typeface="Maiandra GD" panose="020E0502030308020204" pitchFamily="34" charset="0"/>
              </a:rPr>
              <a:t> </a:t>
            </a:r>
            <a:r>
              <a:rPr lang="en-ID" sz="1600" dirty="0" err="1">
                <a:latin typeface="Maiandra GD" panose="020E0502030308020204" pitchFamily="34" charset="0"/>
              </a:rPr>
              <a:t>sudah</a:t>
            </a:r>
            <a:r>
              <a:rPr lang="en-ID" sz="1600" dirty="0">
                <a:latin typeface="Maiandra GD" panose="020E0502030308020204" pitchFamily="34" charset="0"/>
              </a:rPr>
              <a:t> </a:t>
            </a:r>
            <a:r>
              <a:rPr lang="en-ID" sz="1600" dirty="0" err="1">
                <a:latin typeface="Maiandra GD" panose="020E0502030308020204" pitchFamily="34" charset="0"/>
              </a:rPr>
              <a:t>dianggap</a:t>
            </a:r>
            <a:r>
              <a:rPr lang="en-ID" sz="1600" dirty="0">
                <a:latin typeface="Maiandra GD" panose="020E0502030308020204" pitchFamily="34" charset="0"/>
              </a:rPr>
              <a:t> </a:t>
            </a:r>
            <a:r>
              <a:rPr lang="en-ID" sz="1600" dirty="0" err="1">
                <a:latin typeface="Maiandra GD" panose="020E0502030308020204" pitchFamily="34" charset="0"/>
              </a:rPr>
              <a:t>sah</a:t>
            </a:r>
            <a:r>
              <a:rPr lang="en-ID" sz="1600" dirty="0">
                <a:latin typeface="Maiandra GD" panose="020E0502030308020204" pitchFamily="34" charset="0"/>
              </a:rPr>
              <a:t> </a:t>
            </a:r>
            <a:r>
              <a:rPr lang="en-ID" sz="1600" dirty="0" err="1">
                <a:latin typeface="Maiandra GD" panose="020E0502030308020204" pitchFamily="34" charset="0"/>
              </a:rPr>
              <a:t>apabila</a:t>
            </a:r>
            <a:r>
              <a:rPr lang="en-ID" sz="1600" dirty="0">
                <a:latin typeface="Maiandra GD" panose="020E0502030308020204" pitchFamily="34" charset="0"/>
              </a:rPr>
              <a:t> </a:t>
            </a:r>
            <a:r>
              <a:rPr lang="en-ID" sz="1600" dirty="0" err="1">
                <a:latin typeface="Maiandra GD" panose="020E0502030308020204" pitchFamily="34" charset="0"/>
              </a:rPr>
              <a:t>sudah</a:t>
            </a:r>
            <a:r>
              <a:rPr lang="en-ID" sz="1600" dirty="0">
                <a:latin typeface="Maiandra GD" panose="020E0502030308020204" pitchFamily="34" charset="0"/>
              </a:rPr>
              <a:t> </a:t>
            </a:r>
            <a:r>
              <a:rPr lang="en-ID" sz="1600" dirty="0" err="1">
                <a:latin typeface="Maiandra GD" panose="020E0502030308020204" pitchFamily="34" charset="0"/>
              </a:rPr>
              <a:t>terkirim</a:t>
            </a:r>
            <a:r>
              <a:rPr lang="en-ID" sz="1600" dirty="0">
                <a:latin typeface="Maiandra GD" panose="020E0502030308020204" pitchFamily="34" charset="0"/>
              </a:rPr>
              <a:t> </a:t>
            </a:r>
            <a:r>
              <a:rPr lang="en-ID" sz="1600" dirty="0" err="1">
                <a:latin typeface="Maiandra GD" panose="020E0502030308020204" pitchFamily="34" charset="0"/>
              </a:rPr>
              <a:t>ke</a:t>
            </a:r>
            <a:r>
              <a:rPr lang="en-ID" sz="1600" dirty="0">
                <a:latin typeface="Maiandra GD" panose="020E0502030308020204" pitchFamily="34" charset="0"/>
              </a:rPr>
              <a:t> </a:t>
            </a:r>
            <a:r>
              <a:rPr lang="en-ID" sz="1600" dirty="0" err="1">
                <a:latin typeface="Maiandra GD" panose="020E0502030308020204" pitchFamily="34" charset="0"/>
              </a:rPr>
              <a:t>domisili</a:t>
            </a:r>
            <a:r>
              <a:rPr lang="en-ID" sz="1600" dirty="0">
                <a:latin typeface="Maiandra GD" panose="020E0502030308020204" pitchFamily="34" charset="0"/>
              </a:rPr>
              <a:t> </a:t>
            </a:r>
            <a:r>
              <a:rPr lang="en-ID" sz="1600" dirty="0" err="1">
                <a:latin typeface="Maiandra GD" panose="020E0502030308020204" pitchFamily="34" charset="0"/>
              </a:rPr>
              <a:t>elektronik</a:t>
            </a:r>
            <a:r>
              <a:rPr lang="en-ID" sz="1600" dirty="0">
                <a:latin typeface="Maiandra GD" panose="020E0502030308020204" pitchFamily="34" charset="0"/>
              </a:rPr>
              <a:t> para </a:t>
            </a:r>
            <a:r>
              <a:rPr lang="en-ID" sz="1600" dirty="0" err="1">
                <a:latin typeface="Maiandra GD" panose="020E0502030308020204" pitchFamily="34" charset="0"/>
              </a:rPr>
              <a:t>pihak</a:t>
            </a:r>
            <a:r>
              <a:rPr lang="en-ID" sz="1600" dirty="0">
                <a:latin typeface="Maiandra GD" panose="020E0502030308020204" pitchFamily="34" charset="0"/>
              </a:rPr>
              <a:t> </a:t>
            </a:r>
            <a:r>
              <a:rPr lang="en-ID" sz="1600" dirty="0" err="1">
                <a:latin typeface="Maiandra GD" panose="020E0502030308020204" pitchFamily="34" charset="0"/>
              </a:rPr>
              <a:t>dalam</a:t>
            </a:r>
            <a:r>
              <a:rPr lang="en-ID" sz="1600" dirty="0">
                <a:latin typeface="Maiandra GD" panose="020E0502030308020204" pitchFamily="34" charset="0"/>
              </a:rPr>
              <a:t> </a:t>
            </a:r>
            <a:r>
              <a:rPr lang="en-ID" sz="1600" dirty="0" err="1">
                <a:latin typeface="Maiandra GD" panose="020E0502030308020204" pitchFamily="34" charset="0"/>
              </a:rPr>
              <a:t>tenggang</a:t>
            </a:r>
            <a:r>
              <a:rPr lang="en-ID" sz="1600" dirty="0">
                <a:latin typeface="Maiandra GD" panose="020E0502030308020204" pitchFamily="34" charset="0"/>
              </a:rPr>
              <a:t> </a:t>
            </a:r>
            <a:r>
              <a:rPr lang="en-ID" sz="1600" dirty="0" err="1">
                <a:latin typeface="Maiandra GD" panose="020E0502030308020204" pitchFamily="34" charset="0"/>
              </a:rPr>
              <a:t>waktu</a:t>
            </a:r>
            <a:r>
              <a:rPr lang="en-ID" sz="1600" dirty="0">
                <a:latin typeface="Maiandra GD" panose="020E0502030308020204" pitchFamily="34" charset="0"/>
              </a:rPr>
              <a:t> yang </a:t>
            </a:r>
            <a:r>
              <a:rPr lang="en-ID" sz="1600" dirty="0" err="1">
                <a:latin typeface="Maiandra GD" panose="020E0502030308020204" pitchFamily="34" charset="0"/>
              </a:rPr>
              <a:t>ditentukan</a:t>
            </a:r>
            <a:r>
              <a:rPr lang="en-ID" sz="1600" dirty="0">
                <a:latin typeface="Maiandra GD" panose="020E0502030308020204" pitchFamily="34" charset="0"/>
              </a:rPr>
              <a:t> </a:t>
            </a:r>
            <a:r>
              <a:rPr lang="en-ID" sz="1600" dirty="0" err="1">
                <a:latin typeface="Maiandra GD" panose="020E0502030308020204" pitchFamily="34" charset="0"/>
              </a:rPr>
              <a:t>undang-undang</a:t>
            </a:r>
            <a:r>
              <a:rPr lang="en-ID" sz="1600" dirty="0">
                <a:latin typeface="Maiandra GD" panose="020E0502030308020204" pitchFamily="34" charset="0"/>
              </a:rPr>
              <a:t>. (</a:t>
            </a:r>
            <a:r>
              <a:rPr lang="en-ID" sz="1600" dirty="0" err="1">
                <a:latin typeface="Maiandra GD" panose="020E0502030308020204" pitchFamily="34" charset="0"/>
              </a:rPr>
              <a:t>pasal</a:t>
            </a:r>
            <a:r>
              <a:rPr lang="en-ID" sz="1600" dirty="0">
                <a:latin typeface="Maiandra GD" panose="020E0502030308020204" pitchFamily="34" charset="0"/>
              </a:rPr>
              <a:t> 13(2) jo </a:t>
            </a:r>
            <a:r>
              <a:rPr lang="en-ID" sz="1600" dirty="0" err="1">
                <a:latin typeface="Maiandra GD" panose="020E0502030308020204" pitchFamily="34" charset="0"/>
              </a:rPr>
              <a:t>pasal</a:t>
            </a:r>
            <a:r>
              <a:rPr lang="en-ID" sz="1600" dirty="0">
                <a:latin typeface="Maiandra GD" panose="020E0502030308020204" pitchFamily="34" charset="0"/>
              </a:rPr>
              <a:t> 15)</a:t>
            </a:r>
          </a:p>
          <a:p>
            <a:pPr marL="285750" lvl="0" indent="-285750">
              <a:lnSpc>
                <a:spcPct val="150000"/>
              </a:lnSpc>
              <a:buFont typeface="Courier New" panose="02070309020205020404" pitchFamily="49" charset="0"/>
              <a:buChar char="o"/>
            </a:pPr>
            <a:r>
              <a:rPr lang="en-ID" sz="1600" dirty="0" err="1">
                <a:latin typeface="Maiandra GD" panose="020E0502030308020204" pitchFamily="34" charset="0"/>
              </a:rPr>
              <a:t>Apabila</a:t>
            </a:r>
            <a:r>
              <a:rPr lang="en-ID" sz="1600" dirty="0">
                <a:latin typeface="Maiandra GD" panose="020E0502030308020204" pitchFamily="34" charset="0"/>
              </a:rPr>
              <a:t> </a:t>
            </a:r>
            <a:r>
              <a:rPr lang="en-ID" sz="1600" dirty="0" err="1">
                <a:latin typeface="Maiandra GD" panose="020E0502030308020204" pitchFamily="34" charset="0"/>
              </a:rPr>
              <a:t>diperlukan</a:t>
            </a:r>
            <a:r>
              <a:rPr lang="en-ID" sz="1600" dirty="0">
                <a:latin typeface="Maiandra GD" panose="020E0502030308020204" pitchFamily="34" charset="0"/>
              </a:rPr>
              <a:t> </a:t>
            </a:r>
            <a:r>
              <a:rPr lang="en-ID" sz="1600" dirty="0" err="1">
                <a:latin typeface="Maiandra GD" panose="020E0502030308020204" pitchFamily="34" charset="0"/>
              </a:rPr>
              <a:t>panggilan</a:t>
            </a:r>
            <a:r>
              <a:rPr lang="en-ID" sz="1600" dirty="0">
                <a:latin typeface="Maiandra GD" panose="020E0502030308020204" pitchFamily="34" charset="0"/>
              </a:rPr>
              <a:t> </a:t>
            </a:r>
            <a:r>
              <a:rPr lang="en-ID" sz="1600" dirty="0" err="1">
                <a:latin typeface="Maiandra GD" panose="020E0502030308020204" pitchFamily="34" charset="0"/>
              </a:rPr>
              <a:t>asli</a:t>
            </a:r>
            <a:r>
              <a:rPr lang="en-ID" sz="1600" dirty="0">
                <a:latin typeface="Maiandra GD" panose="020E0502030308020204" pitchFamily="34" charset="0"/>
              </a:rPr>
              <a:t> </a:t>
            </a:r>
            <a:r>
              <a:rPr lang="en-ID" sz="1600" dirty="0" err="1">
                <a:latin typeface="Maiandra GD" panose="020E0502030308020204" pitchFamily="34" charset="0"/>
              </a:rPr>
              <a:t>diserahkan</a:t>
            </a:r>
            <a:r>
              <a:rPr lang="en-ID" sz="1600" dirty="0">
                <a:latin typeface="Maiandra GD" panose="020E0502030308020204" pitchFamily="34" charset="0"/>
              </a:rPr>
              <a:t> </a:t>
            </a:r>
            <a:r>
              <a:rPr lang="en-ID" sz="1600" dirty="0" err="1">
                <a:latin typeface="Maiandra GD" panose="020E0502030308020204" pitchFamily="34" charset="0"/>
              </a:rPr>
              <a:t>pada</a:t>
            </a:r>
            <a:r>
              <a:rPr lang="en-ID" sz="1600" dirty="0">
                <a:latin typeface="Maiandra GD" panose="020E0502030308020204" pitchFamily="34" charset="0"/>
              </a:rPr>
              <a:t> </a:t>
            </a:r>
            <a:r>
              <a:rPr lang="en-ID" sz="1600" dirty="0" err="1">
                <a:latin typeface="Maiandra GD" panose="020E0502030308020204" pitchFamily="34" charset="0"/>
              </a:rPr>
              <a:t>saat</a:t>
            </a:r>
            <a:r>
              <a:rPr lang="en-ID" sz="1600" dirty="0">
                <a:latin typeface="Maiandra GD" panose="020E0502030308020204" pitchFamily="34" charset="0"/>
              </a:rPr>
              <a:t> para </a:t>
            </a:r>
            <a:r>
              <a:rPr lang="en-ID" sz="1600" dirty="0" err="1">
                <a:latin typeface="Maiandra GD" panose="020E0502030308020204" pitchFamily="34" charset="0"/>
              </a:rPr>
              <a:t>pihak</a:t>
            </a:r>
            <a:r>
              <a:rPr lang="en-ID" sz="1600" dirty="0">
                <a:latin typeface="Maiandra GD" panose="020E0502030308020204" pitchFamily="34" charset="0"/>
              </a:rPr>
              <a:t> </a:t>
            </a:r>
            <a:r>
              <a:rPr lang="en-ID" sz="1600" dirty="0" err="1">
                <a:latin typeface="Maiandra GD" panose="020E0502030308020204" pitchFamily="34" charset="0"/>
              </a:rPr>
              <a:t>hadir</a:t>
            </a:r>
            <a:r>
              <a:rPr lang="en-ID" sz="1600" dirty="0">
                <a:latin typeface="Maiandra GD" panose="020E0502030308020204" pitchFamily="34" charset="0"/>
              </a:rPr>
              <a:t> di </a:t>
            </a:r>
            <a:r>
              <a:rPr lang="en-ID" sz="1600" dirty="0" err="1">
                <a:latin typeface="Maiandra GD" panose="020E0502030308020204" pitchFamily="34" charset="0"/>
              </a:rPr>
              <a:t>persidangan</a:t>
            </a:r>
            <a:r>
              <a:rPr lang="en-ID" sz="1600" dirty="0" smtClean="0">
                <a:latin typeface="Maiandra GD" panose="020E0502030308020204" pitchFamily="34" charset="0"/>
              </a:rPr>
              <a:t>.</a:t>
            </a:r>
            <a:endParaRPr lang="en-ID" sz="1600" dirty="0">
              <a:latin typeface="Maiandra GD" panose="020E0502030308020204" pitchFamily="34" charset="0"/>
            </a:endParaRPr>
          </a:p>
        </p:txBody>
      </p:sp>
      <p:sp>
        <p:nvSpPr>
          <p:cNvPr id="4" name="Title 1"/>
          <p:cNvSpPr txBox="1">
            <a:spLocks/>
          </p:cNvSpPr>
          <p:nvPr/>
        </p:nvSpPr>
        <p:spPr>
          <a:xfrm>
            <a:off x="1041792" y="195486"/>
            <a:ext cx="5258400" cy="766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ID" sz="2000" b="1" dirty="0" smtClean="0">
                <a:latin typeface="Roboto Condensed" panose="020B0604020202020204" charset="0"/>
                <a:ea typeface="Roboto Condensed" panose="020B0604020202020204" charset="0"/>
              </a:rPr>
              <a:t>DOMISILI ELEKTRONIK</a:t>
            </a:r>
            <a:endParaRPr lang="id-ID" sz="2000" b="1" dirty="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136666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lvl="0" rtl="0">
              <a:spcBef>
                <a:spcPts val="0"/>
              </a:spcBef>
              <a:buNone/>
            </a:pPr>
            <a:fld id="{00000000-1234-1234-1234-123412341234}" type="slidenum">
              <a:rPr lang="en" smtClean="0"/>
              <a:t>3</a:t>
            </a:fld>
            <a:endParaRPr lang="en"/>
          </a:p>
        </p:txBody>
      </p:sp>
      <p:sp>
        <p:nvSpPr>
          <p:cNvPr id="4" name="Rectangle 3"/>
          <p:cNvSpPr/>
          <p:nvPr/>
        </p:nvSpPr>
        <p:spPr>
          <a:xfrm>
            <a:off x="971600" y="1203598"/>
            <a:ext cx="7776864" cy="2031325"/>
          </a:xfrm>
          <a:prstGeom prst="rect">
            <a:avLst/>
          </a:prstGeom>
        </p:spPr>
        <p:txBody>
          <a:bodyPr wrap="square">
            <a:spAutoFit/>
          </a:bodyPr>
          <a:lstStyle/>
          <a:p>
            <a:pPr marL="342900" lvl="0" indent="-342900" algn="just">
              <a:buFont typeface="+mj-lt"/>
              <a:buAutoNum type="arabicPeriod" startAt="9"/>
            </a:pPr>
            <a:r>
              <a:rPr lang="id-ID" dirty="0" smtClean="0"/>
              <a:t>Keputusan </a:t>
            </a:r>
            <a:r>
              <a:rPr lang="id-ID" dirty="0"/>
              <a:t>Direktur Jenderal Badan Peradilan Umum Mahkamah Agung Republik Indonesia Nomor : 1586/DJU/SK/PS01/9/2015 tentang Pedoman Standar Pelayanan Pemberian Informasi Publik Untuk Masyarakat Pencari Keadilan dan Standar Meja Informasi di Pengadilan</a:t>
            </a:r>
            <a:r>
              <a:rPr lang="id-ID" dirty="0" smtClean="0"/>
              <a:t>;</a:t>
            </a:r>
          </a:p>
          <a:p>
            <a:pPr marL="342900" indent="-342900" algn="just">
              <a:buFont typeface="+mj-lt"/>
              <a:buAutoNum type="arabicPeriod" startAt="9"/>
            </a:pPr>
            <a:r>
              <a:rPr lang="id-ID" dirty="0" smtClean="0"/>
              <a:t>Surat Keputusan Direktur Jenderal Badan Peradilan Umum 77/DJU/SK/HM.02.3/2/2018 </a:t>
            </a:r>
            <a:r>
              <a:rPr lang="id-ID" dirty="0"/>
              <a:t>Tentang Standar Pedoman Pelayanan Terpadu Satu Pintu (PTSP) Pada Pengadilan Tinggi dan Pengadilan Negeri</a:t>
            </a:r>
          </a:p>
          <a:p>
            <a:pPr marL="342900" lvl="0" indent="-342900" algn="just">
              <a:buFont typeface="+mj-lt"/>
              <a:buAutoNum type="arabicPeriod" startAt="9"/>
            </a:pPr>
            <a:endParaRPr lang="id-ID" dirty="0"/>
          </a:p>
          <a:p>
            <a:pPr marL="342900" indent="-342900" algn="just">
              <a:buFont typeface="+mj-lt"/>
              <a:buAutoNum type="arabicPeriod" startAt="9"/>
            </a:pPr>
            <a:endParaRPr lang="id-ID" dirty="0"/>
          </a:p>
        </p:txBody>
      </p:sp>
    </p:spTree>
    <p:extLst>
      <p:ext uri="{BB962C8B-B14F-4D97-AF65-F5344CB8AC3E}">
        <p14:creationId xmlns:p14="http://schemas.microsoft.com/office/powerpoint/2010/main" val="605876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30</a:t>
            </a:fld>
            <a:endParaRPr lang="en"/>
          </a:p>
        </p:txBody>
      </p:sp>
      <p:sp>
        <p:nvSpPr>
          <p:cNvPr id="3" name="TextBox 2"/>
          <p:cNvSpPr txBox="1"/>
          <p:nvPr/>
        </p:nvSpPr>
        <p:spPr>
          <a:xfrm>
            <a:off x="323528" y="1203598"/>
            <a:ext cx="8496944" cy="3046988"/>
          </a:xfrm>
          <a:prstGeom prst="rect">
            <a:avLst/>
          </a:prstGeom>
          <a:noFill/>
        </p:spPr>
        <p:txBody>
          <a:bodyPr wrap="square" rtlCol="0">
            <a:spAutoFit/>
          </a:bodyPr>
          <a:lstStyle/>
          <a:p>
            <a:pPr marL="342900" lvl="0" indent="-342900">
              <a:lnSpc>
                <a:spcPct val="150000"/>
              </a:lnSpc>
              <a:buFont typeface="+mj-lt"/>
              <a:buAutoNum type="arabicPeriod"/>
            </a:pPr>
            <a:r>
              <a:rPr lang="en-ID" sz="1600" dirty="0" err="1" smtClean="0">
                <a:latin typeface="Maiandra GD" panose="020E0502030308020204" pitchFamily="34" charset="0"/>
              </a:rPr>
              <a:t>Pembayaran</a:t>
            </a:r>
            <a:r>
              <a:rPr lang="en-ID" sz="1600" dirty="0" smtClean="0">
                <a:latin typeface="Maiandra GD" panose="020E0502030308020204" pitchFamily="34" charset="0"/>
              </a:rPr>
              <a:t> </a:t>
            </a:r>
            <a:r>
              <a:rPr lang="en-ID" sz="1600" dirty="0" err="1" smtClean="0">
                <a:latin typeface="Maiandra GD" panose="020E0502030308020204" pitchFamily="34" charset="0"/>
              </a:rPr>
              <a:t>panjar</a:t>
            </a:r>
            <a:r>
              <a:rPr lang="en-ID" sz="1600" dirty="0" smtClean="0">
                <a:latin typeface="Maiandra GD" panose="020E0502030308020204" pitchFamily="34" charset="0"/>
              </a:rPr>
              <a:t> </a:t>
            </a:r>
            <a:r>
              <a:rPr lang="en-ID" sz="1600" dirty="0" err="1" smtClean="0">
                <a:latin typeface="Maiandra GD" panose="020E0502030308020204" pitchFamily="34" charset="0"/>
              </a:rPr>
              <a:t>biaya</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r>
              <a:rPr lang="en-ID" sz="1600" dirty="0" smtClean="0">
                <a:latin typeface="Maiandra GD" panose="020E0502030308020204" pitchFamily="34" charset="0"/>
              </a:rPr>
              <a:t> </a:t>
            </a:r>
            <a:r>
              <a:rPr lang="en-ID" sz="1600" dirty="0" err="1" smtClean="0">
                <a:latin typeface="Maiandra GD" panose="020E0502030308020204" pitchFamily="34" charset="0"/>
              </a:rPr>
              <a:t>ditujukan</a:t>
            </a:r>
            <a:r>
              <a:rPr lang="en-ID" sz="1600" dirty="0" smtClean="0">
                <a:latin typeface="Maiandra GD" panose="020E0502030308020204" pitchFamily="34" charset="0"/>
              </a:rPr>
              <a:t> </a:t>
            </a:r>
            <a:r>
              <a:rPr lang="en-ID" sz="1600" dirty="0" err="1" smtClean="0">
                <a:latin typeface="Maiandra GD" panose="020E0502030308020204" pitchFamily="34" charset="0"/>
              </a:rPr>
              <a:t>ke</a:t>
            </a:r>
            <a:r>
              <a:rPr lang="en-ID" sz="1600" dirty="0" smtClean="0">
                <a:latin typeface="Maiandra GD" panose="020E0502030308020204" pitchFamily="34" charset="0"/>
              </a:rPr>
              <a:t> </a:t>
            </a:r>
            <a:r>
              <a:rPr lang="en-ID" sz="1600" dirty="0" err="1" smtClean="0">
                <a:latin typeface="Maiandra GD" panose="020E0502030308020204" pitchFamily="34" charset="0"/>
              </a:rPr>
              <a:t>rekening</a:t>
            </a:r>
            <a:r>
              <a:rPr lang="en-ID" sz="1600" dirty="0" smtClean="0">
                <a:latin typeface="Maiandra GD" panose="020E0502030308020204" pitchFamily="34" charset="0"/>
              </a:rPr>
              <a:t> </a:t>
            </a:r>
            <a:r>
              <a:rPr lang="en-ID" sz="1600" dirty="0" err="1" smtClean="0">
                <a:latin typeface="Maiandra GD" panose="020E0502030308020204" pitchFamily="34" charset="0"/>
              </a:rPr>
              <a:t>pengadilan</a:t>
            </a:r>
            <a:r>
              <a:rPr lang="en-ID" sz="1600" dirty="0" smtClean="0">
                <a:latin typeface="Maiandra GD" panose="020E0502030308020204" pitchFamily="34" charset="0"/>
              </a:rPr>
              <a:t> </a:t>
            </a:r>
            <a:r>
              <a:rPr lang="en-ID" sz="1600" dirty="0" err="1" smtClean="0">
                <a:latin typeface="Maiandra GD" panose="020E0502030308020204" pitchFamily="34" charset="0"/>
              </a:rPr>
              <a:t>pada</a:t>
            </a:r>
            <a:r>
              <a:rPr lang="en-ID" sz="1600" dirty="0" smtClean="0">
                <a:latin typeface="Maiandra GD" panose="020E0502030308020204" pitchFamily="34" charset="0"/>
              </a:rPr>
              <a:t> bank </a:t>
            </a:r>
            <a:r>
              <a:rPr lang="en-ID" sz="1600" dirty="0" err="1" smtClean="0">
                <a:latin typeface="Maiandra GD" panose="020E0502030308020204" pitchFamily="34" charset="0"/>
              </a:rPr>
              <a:t>melalui</a:t>
            </a:r>
            <a:r>
              <a:rPr lang="en-ID" sz="1600" dirty="0" smtClean="0">
                <a:latin typeface="Maiandra GD" panose="020E0502030308020204" pitchFamily="34" charset="0"/>
              </a:rPr>
              <a:t> </a:t>
            </a:r>
            <a:r>
              <a:rPr lang="en-ID" sz="1600" dirty="0" err="1" smtClean="0">
                <a:latin typeface="Maiandra GD" panose="020E0502030308020204" pitchFamily="34" charset="0"/>
              </a:rPr>
              <a:t>saluran</a:t>
            </a:r>
            <a:r>
              <a:rPr lang="en-ID" sz="1600" dirty="0" smtClean="0">
                <a:latin typeface="Maiandra GD" panose="020E0502030308020204" pitchFamily="34" charset="0"/>
              </a:rPr>
              <a:t> </a:t>
            </a:r>
            <a:r>
              <a:rPr lang="en-ID" sz="1600" dirty="0" err="1" smtClean="0">
                <a:latin typeface="Maiandra GD" panose="020E0502030308020204" pitchFamily="34" charset="0"/>
              </a:rPr>
              <a:t>pembayaran</a:t>
            </a:r>
            <a:r>
              <a:rPr lang="en-ID" sz="1600" dirty="0" smtClean="0">
                <a:latin typeface="Maiandra GD" panose="020E0502030308020204" pitchFamily="34" charset="0"/>
              </a:rPr>
              <a:t> </a:t>
            </a:r>
            <a:r>
              <a:rPr lang="en-ID" sz="1600" dirty="0" err="1" smtClean="0">
                <a:latin typeface="Maiandra GD" panose="020E0502030308020204" pitchFamily="34" charset="0"/>
              </a:rPr>
              <a:t>elektronik</a:t>
            </a:r>
            <a:r>
              <a:rPr lang="en-ID" sz="1600" dirty="0" smtClean="0">
                <a:latin typeface="Maiandra GD" panose="020E0502030308020204" pitchFamily="34" charset="0"/>
              </a:rPr>
              <a:t>  </a:t>
            </a:r>
            <a:r>
              <a:rPr lang="en-ID" sz="1600" dirty="0" err="1" smtClean="0">
                <a:latin typeface="Maiandra GD" panose="020E0502030308020204" pitchFamily="34" charset="0"/>
              </a:rPr>
              <a:t>menggunakan</a:t>
            </a:r>
            <a:r>
              <a:rPr lang="en-ID" sz="1600" dirty="0" smtClean="0">
                <a:latin typeface="Maiandra GD" panose="020E0502030308020204" pitchFamily="34" charset="0"/>
              </a:rPr>
              <a:t> virtual account yang </a:t>
            </a:r>
            <a:r>
              <a:rPr lang="en-ID" sz="1600" dirty="0" err="1" smtClean="0">
                <a:latin typeface="Maiandra GD" panose="020E0502030308020204" pitchFamily="34" charset="0"/>
              </a:rPr>
              <a:t>tersedia</a:t>
            </a:r>
            <a:r>
              <a:rPr lang="en-ID" sz="1600" dirty="0" smtClean="0">
                <a:latin typeface="Maiandra GD" panose="020E0502030308020204" pitchFamily="34" charset="0"/>
              </a:rPr>
              <a:t>.</a:t>
            </a:r>
          </a:p>
          <a:p>
            <a:pPr marL="342900" lvl="0" indent="-342900">
              <a:lnSpc>
                <a:spcPct val="150000"/>
              </a:lnSpc>
              <a:buFont typeface="+mj-lt"/>
              <a:buAutoNum type="arabicPeriod"/>
            </a:pPr>
            <a:r>
              <a:rPr lang="en-ID" sz="1600" dirty="0" smtClean="0">
                <a:latin typeface="Maiandra GD" panose="020E0502030308020204" pitchFamily="34" charset="0"/>
              </a:rPr>
              <a:t>Masa </a:t>
            </a:r>
            <a:r>
              <a:rPr lang="en-ID" sz="1600" dirty="0" err="1" smtClean="0">
                <a:latin typeface="Maiandra GD" panose="020E0502030308020204" pitchFamily="34" charset="0"/>
              </a:rPr>
              <a:t>berlaku</a:t>
            </a:r>
            <a:r>
              <a:rPr lang="en-ID" sz="1600" dirty="0" smtClean="0">
                <a:latin typeface="Maiandra GD" panose="020E0502030308020204" pitchFamily="34" charset="0"/>
              </a:rPr>
              <a:t> virtual account </a:t>
            </a:r>
            <a:r>
              <a:rPr lang="en-ID" sz="1600" dirty="0" err="1" smtClean="0">
                <a:latin typeface="Maiandra GD" panose="020E0502030308020204" pitchFamily="34" charset="0"/>
              </a:rPr>
              <a:t>adalah</a:t>
            </a:r>
            <a:r>
              <a:rPr lang="en-ID" sz="1600" dirty="0" smtClean="0">
                <a:latin typeface="Maiandra GD" panose="020E0502030308020204" pitchFamily="34" charset="0"/>
              </a:rPr>
              <a:t> </a:t>
            </a:r>
            <a:r>
              <a:rPr lang="en-ID" sz="1600" dirty="0" err="1" smtClean="0">
                <a:latin typeface="Maiandra GD" panose="020E0502030308020204" pitchFamily="34" charset="0"/>
              </a:rPr>
              <a:t>maksimal</a:t>
            </a:r>
            <a:r>
              <a:rPr lang="en-ID" sz="1600" dirty="0" smtClean="0">
                <a:latin typeface="Maiandra GD" panose="020E0502030308020204" pitchFamily="34" charset="0"/>
              </a:rPr>
              <a:t> 24 jam </a:t>
            </a:r>
            <a:r>
              <a:rPr lang="en-ID" sz="1600" dirty="0" err="1" smtClean="0">
                <a:latin typeface="Maiandra GD" panose="020E0502030308020204" pitchFamily="34" charset="0"/>
              </a:rPr>
              <a:t>setelah</a:t>
            </a:r>
            <a:r>
              <a:rPr lang="en-ID" sz="1600" dirty="0" smtClean="0">
                <a:latin typeface="Maiandra GD" panose="020E0502030308020204" pitchFamily="34" charset="0"/>
              </a:rPr>
              <a:t> </a:t>
            </a:r>
            <a:r>
              <a:rPr lang="en-ID" sz="1600" dirty="0" err="1" smtClean="0">
                <a:latin typeface="Maiandra GD" panose="020E0502030308020204" pitchFamily="34" charset="0"/>
              </a:rPr>
              <a:t>menerima</a:t>
            </a:r>
            <a:r>
              <a:rPr lang="en-ID" sz="1600" dirty="0" smtClean="0">
                <a:latin typeface="Maiandra GD" panose="020E0502030308020204" pitchFamily="34" charset="0"/>
              </a:rPr>
              <a:t> </a:t>
            </a:r>
            <a:r>
              <a:rPr lang="en-ID" sz="1600" dirty="0" err="1" smtClean="0">
                <a:latin typeface="Maiandra GD" panose="020E0502030308020204" pitchFamily="34" charset="0"/>
              </a:rPr>
              <a:t>taksiran</a:t>
            </a:r>
            <a:r>
              <a:rPr lang="en-ID" sz="1600" dirty="0" smtClean="0">
                <a:latin typeface="Maiandra GD" panose="020E0502030308020204" pitchFamily="34" charset="0"/>
              </a:rPr>
              <a:t> </a:t>
            </a:r>
            <a:r>
              <a:rPr lang="en-ID" sz="1600" dirty="0" err="1" smtClean="0">
                <a:latin typeface="Maiandra GD" panose="020E0502030308020204" pitchFamily="34" charset="0"/>
              </a:rPr>
              <a:t>panjar</a:t>
            </a:r>
            <a:r>
              <a:rPr lang="en-ID" sz="1600" dirty="0" smtClean="0">
                <a:latin typeface="Maiandra GD" panose="020E0502030308020204" pitchFamily="34" charset="0"/>
              </a:rPr>
              <a:t> </a:t>
            </a:r>
            <a:r>
              <a:rPr lang="en-ID" sz="1600" dirty="0" err="1" smtClean="0">
                <a:latin typeface="Maiandra GD" panose="020E0502030308020204" pitchFamily="34" charset="0"/>
              </a:rPr>
              <a:t>biaya</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r>
              <a:rPr lang="en-ID" sz="1600" dirty="0" smtClean="0">
                <a:latin typeface="Maiandra GD" panose="020E0502030308020204" pitchFamily="34" charset="0"/>
              </a:rPr>
              <a:t> </a:t>
            </a:r>
            <a:r>
              <a:rPr lang="en-ID" sz="1600" dirty="0" err="1" smtClean="0">
                <a:latin typeface="Maiandra GD" panose="020E0502030308020204" pitchFamily="34" charset="0"/>
              </a:rPr>
              <a:t>secara</a:t>
            </a:r>
            <a:r>
              <a:rPr lang="en-ID" sz="1600" dirty="0" smtClean="0">
                <a:latin typeface="Maiandra GD" panose="020E0502030308020204" pitchFamily="34" charset="0"/>
              </a:rPr>
              <a:t> </a:t>
            </a:r>
            <a:r>
              <a:rPr lang="en-ID" sz="1600" dirty="0" err="1" smtClean="0">
                <a:latin typeface="Maiandra GD" panose="020E0502030308020204" pitchFamily="34" charset="0"/>
              </a:rPr>
              <a:t>elekronik</a:t>
            </a:r>
            <a:endParaRPr lang="en-ID" sz="1600" dirty="0" smtClean="0">
              <a:latin typeface="Maiandra GD" panose="020E0502030308020204" pitchFamily="34" charset="0"/>
            </a:endParaRPr>
          </a:p>
          <a:p>
            <a:pPr marL="342900" lvl="0" indent="-342900">
              <a:lnSpc>
                <a:spcPct val="150000"/>
              </a:lnSpc>
              <a:buFont typeface="+mj-lt"/>
              <a:buAutoNum type="arabicPeriod"/>
            </a:pPr>
            <a:r>
              <a:rPr lang="en-ID" sz="1600" dirty="0" err="1" smtClean="0">
                <a:latin typeface="Maiandra GD" panose="020E0502030308020204" pitchFamily="34" charset="0"/>
              </a:rPr>
              <a:t>Jika</a:t>
            </a:r>
            <a:r>
              <a:rPr lang="en-ID" sz="1600" dirty="0" smtClean="0">
                <a:latin typeface="Maiandra GD" panose="020E0502030308020204" pitchFamily="34" charset="0"/>
              </a:rPr>
              <a:t> </a:t>
            </a:r>
            <a:r>
              <a:rPr lang="en-ID" sz="1600" dirty="0" err="1" smtClean="0">
                <a:latin typeface="Maiandra GD" panose="020E0502030308020204" pitchFamily="34" charset="0"/>
              </a:rPr>
              <a:t>lewat</a:t>
            </a:r>
            <a:r>
              <a:rPr lang="en-ID" sz="1600" dirty="0" smtClean="0">
                <a:latin typeface="Maiandra GD" panose="020E0502030308020204" pitchFamily="34" charset="0"/>
              </a:rPr>
              <a:t> 24 jam </a:t>
            </a:r>
            <a:r>
              <a:rPr lang="en-ID" sz="1600" dirty="0" err="1" smtClean="0">
                <a:latin typeface="Maiandra GD" panose="020E0502030308020204" pitchFamily="34" charset="0"/>
              </a:rPr>
              <a:t>belum</a:t>
            </a:r>
            <a:r>
              <a:rPr lang="en-ID" sz="1600" dirty="0" smtClean="0">
                <a:latin typeface="Maiandra GD" panose="020E0502030308020204" pitchFamily="34" charset="0"/>
              </a:rPr>
              <a:t> </a:t>
            </a:r>
            <a:r>
              <a:rPr lang="en-ID" sz="1600" dirty="0" err="1" smtClean="0">
                <a:latin typeface="Maiandra GD" panose="020E0502030308020204" pitchFamily="34" charset="0"/>
              </a:rPr>
              <a:t>dilakukan</a:t>
            </a:r>
            <a:r>
              <a:rPr lang="en-ID" sz="1600" dirty="0" smtClean="0">
                <a:latin typeface="Maiandra GD" panose="020E0502030308020204" pitchFamily="34" charset="0"/>
              </a:rPr>
              <a:t> </a:t>
            </a:r>
            <a:r>
              <a:rPr lang="en-ID" sz="1600" dirty="0" err="1" smtClean="0">
                <a:latin typeface="Maiandra GD" panose="020E0502030308020204" pitchFamily="34" charset="0"/>
              </a:rPr>
              <a:t>pembayaran</a:t>
            </a:r>
            <a:r>
              <a:rPr lang="en-ID" sz="1600" dirty="0" smtClean="0">
                <a:latin typeface="Maiandra GD" panose="020E0502030308020204" pitchFamily="34" charset="0"/>
              </a:rPr>
              <a:t> </a:t>
            </a:r>
            <a:r>
              <a:rPr lang="en-ID" sz="1600" dirty="0" err="1" smtClean="0">
                <a:latin typeface="Maiandra GD" panose="020E0502030308020204" pitchFamily="34" charset="0"/>
              </a:rPr>
              <a:t>maka</a:t>
            </a:r>
            <a:r>
              <a:rPr lang="en-ID" sz="1600" dirty="0" smtClean="0">
                <a:latin typeface="Maiandra GD" panose="020E0502030308020204" pitchFamily="34" charset="0"/>
              </a:rPr>
              <a:t> Virtual Account </a:t>
            </a:r>
            <a:r>
              <a:rPr lang="en-ID" sz="1600" dirty="0" err="1" smtClean="0">
                <a:latin typeface="Maiandra GD" panose="020E0502030308020204" pitchFamily="34" charset="0"/>
              </a:rPr>
              <a:t>tersebut</a:t>
            </a:r>
            <a:r>
              <a:rPr lang="en-ID" sz="1600" dirty="0" smtClean="0">
                <a:latin typeface="Maiandra GD" panose="020E0502030308020204" pitchFamily="34" charset="0"/>
              </a:rPr>
              <a:t> </a:t>
            </a:r>
            <a:r>
              <a:rPr lang="en-ID" sz="1600" dirty="0" err="1" smtClean="0">
                <a:latin typeface="Maiandra GD" panose="020E0502030308020204" pitchFamily="34" charset="0"/>
              </a:rPr>
              <a:t>tidak</a:t>
            </a:r>
            <a:r>
              <a:rPr lang="en-ID" sz="1600" dirty="0" smtClean="0">
                <a:latin typeface="Maiandra GD" panose="020E0502030308020204" pitchFamily="34" charset="0"/>
              </a:rPr>
              <a:t> </a:t>
            </a:r>
            <a:r>
              <a:rPr lang="en-ID" sz="1600" dirty="0" err="1" smtClean="0">
                <a:latin typeface="Maiandra GD" panose="020E0502030308020204" pitchFamily="34" charset="0"/>
              </a:rPr>
              <a:t>dapat</a:t>
            </a:r>
            <a:r>
              <a:rPr lang="en-ID" sz="1600" dirty="0" smtClean="0">
                <a:latin typeface="Maiandra GD" panose="020E0502030308020204" pitchFamily="34" charset="0"/>
              </a:rPr>
              <a:t> </a:t>
            </a:r>
            <a:r>
              <a:rPr lang="en-ID" sz="1600" dirty="0" err="1" smtClean="0">
                <a:latin typeface="Maiandra GD" panose="020E0502030308020204" pitchFamily="34" charset="0"/>
              </a:rPr>
              <a:t>digunakan</a:t>
            </a:r>
            <a:r>
              <a:rPr lang="en-ID" sz="1600" dirty="0" smtClean="0">
                <a:latin typeface="Maiandra GD" panose="020E0502030308020204" pitchFamily="34" charset="0"/>
              </a:rPr>
              <a:t> </a:t>
            </a:r>
            <a:r>
              <a:rPr lang="en-ID" sz="1600" dirty="0" err="1" smtClean="0">
                <a:latin typeface="Maiandra GD" panose="020E0502030308020204" pitchFamily="34" charset="0"/>
              </a:rPr>
              <a:t>dan</a:t>
            </a:r>
            <a:r>
              <a:rPr lang="en-ID" sz="1600" dirty="0" smtClean="0">
                <a:latin typeface="Maiandra GD" panose="020E0502030308020204" pitchFamily="34" charset="0"/>
              </a:rPr>
              <a:t> </a:t>
            </a:r>
            <a:r>
              <a:rPr lang="en-ID" sz="1600" dirty="0" err="1" smtClean="0">
                <a:latin typeface="Maiandra GD" panose="020E0502030308020204" pitchFamily="34" charset="0"/>
              </a:rPr>
              <a:t>Pengguna</a:t>
            </a:r>
            <a:r>
              <a:rPr lang="en-ID" sz="1600" dirty="0" smtClean="0">
                <a:latin typeface="Maiandra GD" panose="020E0502030308020204" pitchFamily="34" charset="0"/>
              </a:rPr>
              <a:t> </a:t>
            </a:r>
            <a:r>
              <a:rPr lang="en-ID" sz="1600" dirty="0" err="1" smtClean="0">
                <a:latin typeface="Maiandra GD" panose="020E0502030308020204" pitchFamily="34" charset="0"/>
              </a:rPr>
              <a:t>Terdaftar</a:t>
            </a:r>
            <a:r>
              <a:rPr lang="en-ID" sz="1600" dirty="0" smtClean="0">
                <a:latin typeface="Maiandra GD" panose="020E0502030308020204" pitchFamily="34" charset="0"/>
              </a:rPr>
              <a:t> </a:t>
            </a:r>
            <a:r>
              <a:rPr lang="en-ID" sz="1600" dirty="0" err="1" smtClean="0">
                <a:latin typeface="Maiandra GD" panose="020E0502030308020204" pitchFamily="34" charset="0"/>
              </a:rPr>
              <a:t>wajib</a:t>
            </a:r>
            <a:r>
              <a:rPr lang="en-ID" sz="1600" dirty="0" smtClean="0">
                <a:latin typeface="Maiandra GD" panose="020E0502030308020204" pitchFamily="34" charset="0"/>
              </a:rPr>
              <a:t> </a:t>
            </a:r>
            <a:r>
              <a:rPr lang="en-ID" sz="1600" dirty="0" err="1" smtClean="0">
                <a:latin typeface="Maiandra GD" panose="020E0502030308020204" pitchFamily="34" charset="0"/>
              </a:rPr>
              <a:t>melakukan</a:t>
            </a:r>
            <a:r>
              <a:rPr lang="en-ID" sz="1600" dirty="0" smtClean="0">
                <a:latin typeface="Maiandra GD" panose="020E0502030308020204" pitchFamily="34" charset="0"/>
              </a:rPr>
              <a:t> </a:t>
            </a:r>
            <a:r>
              <a:rPr lang="en-ID" sz="1600" dirty="0" err="1" smtClean="0">
                <a:latin typeface="Maiandra GD" panose="020E0502030308020204" pitchFamily="34" charset="0"/>
              </a:rPr>
              <a:t>pendaftaran</a:t>
            </a:r>
            <a:r>
              <a:rPr lang="en-ID" sz="1600" dirty="0">
                <a:latin typeface="Maiandra GD" panose="020E0502030308020204" pitchFamily="34" charset="0"/>
              </a:rPr>
              <a:t> </a:t>
            </a:r>
            <a:r>
              <a:rPr lang="en-ID" sz="1600" dirty="0" err="1" smtClean="0">
                <a:latin typeface="Maiandra GD" panose="020E0502030308020204" pitchFamily="34" charset="0"/>
              </a:rPr>
              <a:t>perkara</a:t>
            </a:r>
            <a:r>
              <a:rPr lang="en-ID" sz="1600" dirty="0" smtClean="0">
                <a:latin typeface="Maiandra GD" panose="020E0502030308020204" pitchFamily="34" charset="0"/>
              </a:rPr>
              <a:t> </a:t>
            </a:r>
            <a:r>
              <a:rPr lang="en-ID" sz="1600" dirty="0" err="1" smtClean="0">
                <a:latin typeface="Maiandra GD" panose="020E0502030308020204" pitchFamily="34" charset="0"/>
              </a:rPr>
              <a:t>ulang</a:t>
            </a:r>
            <a:endParaRPr lang="en-ID" sz="1600" dirty="0" smtClean="0">
              <a:latin typeface="Maiandra GD" panose="020E0502030308020204" pitchFamily="34" charset="0"/>
            </a:endParaRPr>
          </a:p>
          <a:p>
            <a:pPr marL="342900" lvl="0" indent="-342900">
              <a:lnSpc>
                <a:spcPct val="150000"/>
              </a:lnSpc>
              <a:buFont typeface="+mj-lt"/>
              <a:buAutoNum type="arabicPeriod"/>
            </a:pPr>
            <a:r>
              <a:rPr lang="en-ID" sz="1600" dirty="0" err="1" smtClean="0">
                <a:latin typeface="Maiandra GD" panose="020E0502030308020204" pitchFamily="34" charset="0"/>
              </a:rPr>
              <a:t>Terhadap</a:t>
            </a:r>
            <a:r>
              <a:rPr lang="en-ID" sz="1600" dirty="0" smtClean="0">
                <a:latin typeface="Maiandra GD" panose="020E0502030308020204" pitchFamily="34" charset="0"/>
              </a:rPr>
              <a:t> </a:t>
            </a:r>
            <a:r>
              <a:rPr lang="en-ID" sz="1600" dirty="0" err="1" smtClean="0">
                <a:latin typeface="Maiandra GD" panose="020E0502030308020204" pitchFamily="34" charset="0"/>
              </a:rPr>
              <a:t>pendaftaran</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r>
              <a:rPr lang="en-ID" sz="1600" dirty="0" smtClean="0">
                <a:latin typeface="Maiandra GD" panose="020E0502030308020204" pitchFamily="34" charset="0"/>
              </a:rPr>
              <a:t> yang </a:t>
            </a:r>
            <a:r>
              <a:rPr lang="en-ID" sz="1600" dirty="0" err="1" smtClean="0">
                <a:latin typeface="Maiandra GD" panose="020E0502030308020204" pitchFamily="34" charset="0"/>
              </a:rPr>
              <a:t>pembayaran</a:t>
            </a:r>
            <a:r>
              <a:rPr lang="en-ID" sz="1600" dirty="0" smtClean="0">
                <a:latin typeface="Maiandra GD" panose="020E0502030308020204" pitchFamily="34" charset="0"/>
              </a:rPr>
              <a:t> </a:t>
            </a:r>
            <a:r>
              <a:rPr lang="en-ID" sz="1600" dirty="0" err="1" smtClean="0">
                <a:latin typeface="Maiandra GD" panose="020E0502030308020204" pitchFamily="34" charset="0"/>
              </a:rPr>
              <a:t>dilakukan</a:t>
            </a:r>
            <a:r>
              <a:rPr lang="en-ID" sz="1600" dirty="0" smtClean="0">
                <a:latin typeface="Maiandra GD" panose="020E0502030308020204" pitchFamily="34" charset="0"/>
              </a:rPr>
              <a:t> </a:t>
            </a:r>
            <a:r>
              <a:rPr lang="en-ID" sz="1600" dirty="0" err="1" smtClean="0">
                <a:latin typeface="Maiandra GD" panose="020E0502030308020204" pitchFamily="34" charset="0"/>
              </a:rPr>
              <a:t>diluar</a:t>
            </a:r>
            <a:r>
              <a:rPr lang="en-ID" sz="1600" dirty="0" smtClean="0">
                <a:latin typeface="Maiandra GD" panose="020E0502030308020204" pitchFamily="34" charset="0"/>
              </a:rPr>
              <a:t> jam </a:t>
            </a:r>
            <a:r>
              <a:rPr lang="en-ID" sz="1600" dirty="0" err="1" smtClean="0">
                <a:latin typeface="Maiandra GD" panose="020E0502030308020204" pitchFamily="34" charset="0"/>
              </a:rPr>
              <a:t>kerja</a:t>
            </a:r>
            <a:r>
              <a:rPr lang="en-ID" sz="1600" dirty="0" smtClean="0">
                <a:latin typeface="Maiandra GD" panose="020E0502030308020204" pitchFamily="34" charset="0"/>
              </a:rPr>
              <a:t> </a:t>
            </a:r>
            <a:r>
              <a:rPr lang="en-ID" sz="1600" dirty="0" err="1" smtClean="0">
                <a:latin typeface="Maiandra GD" panose="020E0502030308020204" pitchFamily="34" charset="0"/>
              </a:rPr>
              <a:t>maka</a:t>
            </a:r>
            <a:r>
              <a:rPr lang="en-ID" sz="1600" dirty="0" smtClean="0">
                <a:latin typeface="Maiandra GD" panose="020E0502030308020204" pitchFamily="34" charset="0"/>
              </a:rPr>
              <a:t>, </a:t>
            </a:r>
            <a:r>
              <a:rPr lang="en-ID" sz="1600" dirty="0" err="1" smtClean="0">
                <a:latin typeface="Maiandra GD" panose="020E0502030308020204" pitchFamily="34" charset="0"/>
              </a:rPr>
              <a:t>pendaftaran</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r>
              <a:rPr lang="en-ID" sz="1600" dirty="0" smtClean="0">
                <a:latin typeface="Maiandra GD" panose="020E0502030308020204" pitchFamily="34" charset="0"/>
              </a:rPr>
              <a:t> </a:t>
            </a:r>
            <a:r>
              <a:rPr lang="en-ID" sz="1600" dirty="0" err="1" smtClean="0">
                <a:latin typeface="Maiandra GD" panose="020E0502030308020204" pitchFamily="34" charset="0"/>
              </a:rPr>
              <a:t>akan</a:t>
            </a:r>
            <a:r>
              <a:rPr lang="en-ID" sz="1600" dirty="0" smtClean="0">
                <a:latin typeface="Maiandra GD" panose="020E0502030308020204" pitchFamily="34" charset="0"/>
              </a:rPr>
              <a:t> </a:t>
            </a:r>
            <a:r>
              <a:rPr lang="en-ID" sz="1600" dirty="0" err="1" smtClean="0">
                <a:latin typeface="Maiandra GD" panose="020E0502030308020204" pitchFamily="34" charset="0"/>
              </a:rPr>
              <a:t>diproses</a:t>
            </a:r>
            <a:r>
              <a:rPr lang="en-ID" sz="1600" dirty="0" smtClean="0">
                <a:latin typeface="Maiandra GD" panose="020E0502030308020204" pitchFamily="34" charset="0"/>
              </a:rPr>
              <a:t> </a:t>
            </a:r>
            <a:r>
              <a:rPr lang="en-ID" sz="1600" dirty="0" err="1" smtClean="0">
                <a:latin typeface="Maiandra GD" panose="020E0502030308020204" pitchFamily="34" charset="0"/>
              </a:rPr>
              <a:t>pada</a:t>
            </a:r>
            <a:r>
              <a:rPr lang="en-ID" sz="1600" dirty="0" smtClean="0">
                <a:latin typeface="Maiandra GD" panose="020E0502030308020204" pitchFamily="34" charset="0"/>
              </a:rPr>
              <a:t> jam </a:t>
            </a:r>
            <a:r>
              <a:rPr lang="en-ID" sz="1600" dirty="0" err="1" smtClean="0">
                <a:latin typeface="Maiandra GD" panose="020E0502030308020204" pitchFamily="34" charset="0"/>
              </a:rPr>
              <a:t>kerja</a:t>
            </a:r>
            <a:r>
              <a:rPr lang="en-ID" sz="1600" dirty="0" smtClean="0">
                <a:latin typeface="Maiandra GD" panose="020E0502030308020204" pitchFamily="34" charset="0"/>
              </a:rPr>
              <a:t> </a:t>
            </a:r>
            <a:r>
              <a:rPr lang="en-ID" sz="1600" dirty="0" err="1" smtClean="0">
                <a:latin typeface="Maiandra GD" panose="020E0502030308020204" pitchFamily="34" charset="0"/>
              </a:rPr>
              <a:t>pengadilan</a:t>
            </a:r>
            <a:endParaRPr lang="en-ID" sz="1600" dirty="0">
              <a:latin typeface="Maiandra GD" panose="020E0502030308020204" pitchFamily="34" charset="0"/>
            </a:endParaRPr>
          </a:p>
        </p:txBody>
      </p:sp>
      <p:sp>
        <p:nvSpPr>
          <p:cNvPr id="4" name="Title 1"/>
          <p:cNvSpPr txBox="1">
            <a:spLocks/>
          </p:cNvSpPr>
          <p:nvPr/>
        </p:nvSpPr>
        <p:spPr>
          <a:xfrm>
            <a:off x="1041792" y="195486"/>
            <a:ext cx="5258400" cy="766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ID" sz="2000" b="1" dirty="0" smtClean="0">
                <a:latin typeface="Roboto Condensed" panose="020B0604020202020204" charset="0"/>
                <a:ea typeface="Roboto Condensed" panose="020B0604020202020204" charset="0"/>
              </a:rPr>
              <a:t>PEMBAYARAN PENJAR PERKARA</a:t>
            </a:r>
            <a:endParaRPr lang="id-ID" sz="2000" b="1" dirty="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4213513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979712" y="915566"/>
            <a:ext cx="5367900" cy="2961900"/>
          </a:xfrm>
        </p:spPr>
        <p:txBody>
          <a:bodyPr/>
          <a:lstStyle/>
          <a:p>
            <a:pPr algn="ctr">
              <a:lnSpc>
                <a:spcPct val="150000"/>
              </a:lnSpc>
            </a:pPr>
            <a:r>
              <a:rPr lang="en-ID" sz="2400" b="0" dirty="0" smtClean="0">
                <a:ln w="18415" cmpd="sng">
                  <a:solidFill>
                    <a:srgbClr val="FFFFFF"/>
                  </a:solidFill>
                  <a:prstDash val="solid"/>
                </a:ln>
                <a:effectLst>
                  <a:outerShdw blurRad="63500" dir="3600000" algn="tl" rotWithShape="0">
                    <a:srgbClr val="000000">
                      <a:alpha val="70000"/>
                    </a:srgbClr>
                  </a:outerShdw>
                </a:effectLst>
                <a:latin typeface="Maiandra GD" panose="020E0502030308020204" pitchFamily="34" charset="0"/>
              </a:rPr>
              <a:t>IMPLEMENTASI ECOURT PADA PENGADILAN</a:t>
            </a:r>
            <a:r>
              <a:rPr lang="en-US" sz="2400" b="0" dirty="0" smtClean="0">
                <a:ln w="18415" cmpd="sng">
                  <a:solidFill>
                    <a:srgbClr val="FFFFFF"/>
                  </a:solidFill>
                  <a:prstDash val="solid"/>
                </a:ln>
                <a:effectLst>
                  <a:outerShdw blurRad="63500" dir="3600000" algn="tl" rotWithShape="0">
                    <a:srgbClr val="000000">
                      <a:alpha val="70000"/>
                    </a:srgbClr>
                  </a:outerShdw>
                </a:effectLst>
                <a:latin typeface="Maiandra GD" panose="020E0502030308020204" pitchFamily="34" charset="0"/>
              </a:rPr>
              <a:t/>
            </a:r>
            <a:br>
              <a:rPr lang="en-US" sz="2400" b="0" dirty="0" smtClean="0">
                <a:ln w="18415" cmpd="sng">
                  <a:solidFill>
                    <a:srgbClr val="FFFFFF"/>
                  </a:solidFill>
                  <a:prstDash val="solid"/>
                </a:ln>
                <a:effectLst>
                  <a:outerShdw blurRad="63500" dir="3600000" algn="tl" rotWithShape="0">
                    <a:srgbClr val="000000">
                      <a:alpha val="70000"/>
                    </a:srgbClr>
                  </a:outerShdw>
                </a:effectLst>
                <a:latin typeface="Maiandra GD" panose="020E0502030308020204" pitchFamily="34" charset="0"/>
              </a:rPr>
            </a:br>
            <a:r>
              <a:rPr lang="en-US" sz="2400" b="0" dirty="0" smtClean="0">
                <a:ln w="18415" cmpd="sng">
                  <a:solidFill>
                    <a:srgbClr val="FFFFFF"/>
                  </a:solidFill>
                  <a:prstDash val="solid"/>
                </a:ln>
                <a:effectLst>
                  <a:outerShdw blurRad="63500" dir="3600000" algn="tl" rotWithShape="0">
                    <a:srgbClr val="000000">
                      <a:alpha val="70000"/>
                    </a:srgbClr>
                  </a:outerShdw>
                </a:effectLst>
                <a:latin typeface="Maiandra GD" panose="020E0502030308020204" pitchFamily="34" charset="0"/>
                <a:hlinkClick r:id="rId2"/>
              </a:rPr>
              <a:t>https</a:t>
            </a:r>
            <a:r>
              <a:rPr lang="en-US" sz="2400" b="0" dirty="0">
                <a:ln w="18415" cmpd="sng">
                  <a:solidFill>
                    <a:srgbClr val="FFFFFF"/>
                  </a:solidFill>
                  <a:prstDash val="solid"/>
                </a:ln>
                <a:effectLst>
                  <a:outerShdw blurRad="63500" dir="3600000" algn="tl" rotWithShape="0">
                    <a:srgbClr val="000000">
                      <a:alpha val="70000"/>
                    </a:srgbClr>
                  </a:outerShdw>
                </a:effectLst>
                <a:latin typeface="Maiandra GD" panose="020E0502030308020204" pitchFamily="34" charset="0"/>
                <a:hlinkClick r:id="rId2"/>
              </a:rPr>
              <a:t>://</a:t>
            </a:r>
            <a:r>
              <a:rPr lang="en-US" sz="2400" b="0" dirty="0" smtClean="0">
                <a:ln w="18415" cmpd="sng">
                  <a:solidFill>
                    <a:srgbClr val="FFFFFF"/>
                  </a:solidFill>
                  <a:prstDash val="solid"/>
                </a:ln>
                <a:effectLst>
                  <a:outerShdw blurRad="63500" dir="3600000" algn="tl" rotWithShape="0">
                    <a:srgbClr val="000000">
                      <a:alpha val="70000"/>
                    </a:srgbClr>
                  </a:outerShdw>
                </a:effectLst>
                <a:latin typeface="Maiandra GD" panose="020E0502030308020204" pitchFamily="34" charset="0"/>
                <a:hlinkClick r:id="rId2"/>
              </a:rPr>
              <a:t>ecourt.mahkamahagung.go.id</a:t>
            </a:r>
            <a:endParaRPr lang="id-ID" sz="2400" b="0" dirty="0">
              <a:ln w="18415" cmpd="sng">
                <a:solidFill>
                  <a:srgbClr val="FFFFFF"/>
                </a:solidFill>
                <a:prstDash val="solid"/>
              </a:ln>
              <a:effectLst>
                <a:outerShdw blurRad="63500" dir="3600000" algn="tl" rotWithShape="0">
                  <a:srgbClr val="000000">
                    <a:alpha val="70000"/>
                  </a:srgbClr>
                </a:outerShdw>
              </a:effectLst>
              <a:latin typeface="Maiandra GD" panose="020E0502030308020204" pitchFamily="34" charset="0"/>
            </a:endParaRPr>
          </a:p>
        </p:txBody>
      </p:sp>
    </p:spTree>
    <p:extLst>
      <p:ext uri="{BB962C8B-B14F-4D97-AF65-F5344CB8AC3E}">
        <p14:creationId xmlns:p14="http://schemas.microsoft.com/office/powerpoint/2010/main" val="2303006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32</a:t>
            </a:fld>
            <a:endParaRPr lang="en"/>
          </a:p>
        </p:txBody>
      </p:sp>
      <p:sp>
        <p:nvSpPr>
          <p:cNvPr id="3" name="TextBox 2"/>
          <p:cNvSpPr txBox="1"/>
          <p:nvPr/>
        </p:nvSpPr>
        <p:spPr>
          <a:xfrm>
            <a:off x="251520" y="1014864"/>
            <a:ext cx="8640960" cy="738664"/>
          </a:xfrm>
          <a:prstGeom prst="rect">
            <a:avLst/>
          </a:prstGeom>
          <a:noFill/>
        </p:spPr>
        <p:txBody>
          <a:bodyPr wrap="square" rtlCol="0">
            <a:spAutoFit/>
          </a:bodyPr>
          <a:lstStyle/>
          <a:p>
            <a:pPr algn="just"/>
            <a:r>
              <a:rPr lang="en-US" dirty="0" err="1">
                <a:latin typeface="Maiandra GD" panose="020E0502030308020204" pitchFamily="34" charset="0"/>
              </a:rPr>
              <a:t>Adalah</a:t>
            </a:r>
            <a:r>
              <a:rPr lang="en-US" dirty="0">
                <a:latin typeface="Maiandra GD" panose="020E0502030308020204" pitchFamily="34" charset="0"/>
              </a:rPr>
              <a:t> </a:t>
            </a:r>
            <a:r>
              <a:rPr lang="en-US" dirty="0" err="1">
                <a:latin typeface="Maiandra GD" panose="020E0502030308020204" pitchFamily="34" charset="0"/>
              </a:rPr>
              <a:t>layanan</a:t>
            </a:r>
            <a:r>
              <a:rPr lang="en-US" dirty="0">
                <a:latin typeface="Maiandra GD" panose="020E0502030308020204" pitchFamily="34" charset="0"/>
              </a:rPr>
              <a:t> </a:t>
            </a:r>
            <a:r>
              <a:rPr lang="en-US" dirty="0" err="1">
                <a:latin typeface="Maiandra GD" panose="020E0502030308020204" pitchFamily="34" charset="0"/>
              </a:rPr>
              <a:t>bagi</a:t>
            </a:r>
            <a:r>
              <a:rPr lang="en-US" dirty="0">
                <a:latin typeface="Maiandra GD" panose="020E0502030308020204" pitchFamily="34" charset="0"/>
              </a:rPr>
              <a:t> </a:t>
            </a:r>
            <a:r>
              <a:rPr lang="en-US" dirty="0" err="1">
                <a:latin typeface="Maiandra GD" panose="020E0502030308020204" pitchFamily="34" charset="0"/>
              </a:rPr>
              <a:t>Pengguna</a:t>
            </a:r>
            <a:r>
              <a:rPr lang="en-US" dirty="0">
                <a:latin typeface="Maiandra GD" panose="020E0502030308020204" pitchFamily="34" charset="0"/>
              </a:rPr>
              <a:t> </a:t>
            </a:r>
            <a:r>
              <a:rPr lang="en-US" dirty="0" err="1">
                <a:latin typeface="Maiandra GD" panose="020E0502030308020204" pitchFamily="34" charset="0"/>
              </a:rPr>
              <a:t>Terdaftar</a:t>
            </a:r>
            <a:r>
              <a:rPr lang="en-US" dirty="0">
                <a:latin typeface="Maiandra GD" panose="020E0502030308020204" pitchFamily="34" charset="0"/>
              </a:rPr>
              <a:t> </a:t>
            </a:r>
            <a:r>
              <a:rPr lang="en-US" dirty="0" err="1">
                <a:latin typeface="Maiandra GD" panose="020E0502030308020204" pitchFamily="34" charset="0"/>
              </a:rPr>
              <a:t>untuk</a:t>
            </a:r>
            <a:r>
              <a:rPr lang="en-US" dirty="0">
                <a:latin typeface="Maiandra GD" panose="020E0502030308020204" pitchFamily="34" charset="0"/>
              </a:rPr>
              <a:t> </a:t>
            </a:r>
            <a:r>
              <a:rPr lang="en-US" dirty="0" err="1">
                <a:latin typeface="Maiandra GD" panose="020E0502030308020204" pitchFamily="34" charset="0"/>
              </a:rPr>
              <a:t>Pendaftaran</a:t>
            </a:r>
            <a:r>
              <a:rPr lang="en-US" dirty="0">
                <a:latin typeface="Maiandra GD" panose="020E0502030308020204" pitchFamily="34" charset="0"/>
              </a:rPr>
              <a:t> </a:t>
            </a:r>
            <a:r>
              <a:rPr lang="en-US" dirty="0" err="1">
                <a:latin typeface="Maiandra GD" panose="020E0502030308020204" pitchFamily="34" charset="0"/>
              </a:rPr>
              <a:t>Perkara</a:t>
            </a:r>
            <a:r>
              <a:rPr lang="en-US" dirty="0">
                <a:latin typeface="Maiandra GD" panose="020E0502030308020204" pitchFamily="34" charset="0"/>
              </a:rPr>
              <a:t> </a:t>
            </a:r>
            <a:r>
              <a:rPr lang="en-US" dirty="0" err="1">
                <a:latin typeface="Maiandra GD" panose="020E0502030308020204" pitchFamily="34" charset="0"/>
              </a:rPr>
              <a:t>Secara</a:t>
            </a:r>
            <a:r>
              <a:rPr lang="en-US" dirty="0">
                <a:latin typeface="Maiandra GD" panose="020E0502030308020204" pitchFamily="34" charset="0"/>
              </a:rPr>
              <a:t> Online, </a:t>
            </a:r>
            <a:r>
              <a:rPr lang="en-US" dirty="0" err="1">
                <a:latin typeface="Maiandra GD" panose="020E0502030308020204" pitchFamily="34" charset="0"/>
              </a:rPr>
              <a:t>Mendapatkan</a:t>
            </a:r>
            <a:r>
              <a:rPr lang="en-US" dirty="0">
                <a:latin typeface="Maiandra GD" panose="020E0502030308020204" pitchFamily="34" charset="0"/>
              </a:rPr>
              <a:t> </a:t>
            </a:r>
            <a:r>
              <a:rPr lang="en-US" dirty="0" err="1">
                <a:latin typeface="Maiandra GD" panose="020E0502030308020204" pitchFamily="34" charset="0"/>
              </a:rPr>
              <a:t>Taksiran</a:t>
            </a:r>
            <a:r>
              <a:rPr lang="en-US" dirty="0">
                <a:latin typeface="Maiandra GD" panose="020E0502030308020204" pitchFamily="34" charset="0"/>
              </a:rPr>
              <a:t> </a:t>
            </a:r>
            <a:r>
              <a:rPr lang="en-US" dirty="0" err="1">
                <a:latin typeface="Maiandra GD" panose="020E0502030308020204" pitchFamily="34" charset="0"/>
              </a:rPr>
              <a:t>Panjar</a:t>
            </a:r>
            <a:r>
              <a:rPr lang="en-US" dirty="0">
                <a:latin typeface="Maiandra GD" panose="020E0502030308020204" pitchFamily="34" charset="0"/>
              </a:rPr>
              <a:t> </a:t>
            </a:r>
            <a:r>
              <a:rPr lang="en-US" dirty="0" err="1">
                <a:latin typeface="Maiandra GD" panose="020E0502030308020204" pitchFamily="34" charset="0"/>
              </a:rPr>
              <a:t>Biaya</a:t>
            </a:r>
            <a:r>
              <a:rPr lang="en-US" dirty="0">
                <a:latin typeface="Maiandra GD" panose="020E0502030308020204" pitchFamily="34" charset="0"/>
              </a:rPr>
              <a:t> </a:t>
            </a:r>
            <a:r>
              <a:rPr lang="en-US" dirty="0" err="1">
                <a:latin typeface="Maiandra GD" panose="020E0502030308020204" pitchFamily="34" charset="0"/>
              </a:rPr>
              <a:t>Perkara</a:t>
            </a:r>
            <a:r>
              <a:rPr lang="en-US" dirty="0">
                <a:latin typeface="Maiandra GD" panose="020E0502030308020204" pitchFamily="34" charset="0"/>
              </a:rPr>
              <a:t> </a:t>
            </a:r>
            <a:r>
              <a:rPr lang="en-US" dirty="0" err="1">
                <a:latin typeface="Maiandra GD" panose="020E0502030308020204" pitchFamily="34" charset="0"/>
              </a:rPr>
              <a:t>secara</a:t>
            </a:r>
            <a:r>
              <a:rPr lang="en-US" dirty="0">
                <a:latin typeface="Maiandra GD" panose="020E0502030308020204" pitchFamily="34" charset="0"/>
              </a:rPr>
              <a:t> online, </a:t>
            </a:r>
            <a:r>
              <a:rPr lang="en-US" dirty="0" err="1">
                <a:latin typeface="Maiandra GD" panose="020E0502030308020204" pitchFamily="34" charset="0"/>
              </a:rPr>
              <a:t>Pembayaran</a:t>
            </a:r>
            <a:r>
              <a:rPr lang="en-US" dirty="0">
                <a:latin typeface="Maiandra GD" panose="020E0502030308020204" pitchFamily="34" charset="0"/>
              </a:rPr>
              <a:t> </a:t>
            </a:r>
            <a:r>
              <a:rPr lang="en-US" dirty="0" err="1">
                <a:latin typeface="Maiandra GD" panose="020E0502030308020204" pitchFamily="34" charset="0"/>
              </a:rPr>
              <a:t>secara</a:t>
            </a:r>
            <a:r>
              <a:rPr lang="en-US" dirty="0">
                <a:latin typeface="Maiandra GD" panose="020E0502030308020204" pitchFamily="34" charset="0"/>
              </a:rPr>
              <a:t> online </a:t>
            </a:r>
            <a:r>
              <a:rPr lang="en-US" dirty="0" err="1">
                <a:latin typeface="Maiandra GD" panose="020E0502030308020204" pitchFamily="34" charset="0"/>
              </a:rPr>
              <a:t>dan</a:t>
            </a:r>
            <a:r>
              <a:rPr lang="en-US" dirty="0">
                <a:latin typeface="Maiandra GD" panose="020E0502030308020204" pitchFamily="34" charset="0"/>
              </a:rPr>
              <a:t> </a:t>
            </a:r>
            <a:r>
              <a:rPr lang="en-US" dirty="0" err="1">
                <a:latin typeface="Maiandra GD" panose="020E0502030308020204" pitchFamily="34" charset="0"/>
              </a:rPr>
              <a:t>Pemanggilan</a:t>
            </a:r>
            <a:r>
              <a:rPr lang="en-US" dirty="0">
                <a:latin typeface="Maiandra GD" panose="020E0502030308020204" pitchFamily="34" charset="0"/>
              </a:rPr>
              <a:t> yang </a:t>
            </a:r>
            <a:r>
              <a:rPr lang="en-US" dirty="0" err="1">
                <a:latin typeface="Maiandra GD" panose="020E0502030308020204" pitchFamily="34" charset="0"/>
              </a:rPr>
              <a:t>dilakukan</a:t>
            </a:r>
            <a:r>
              <a:rPr lang="en-US" dirty="0">
                <a:latin typeface="Maiandra GD" panose="020E0502030308020204" pitchFamily="34" charset="0"/>
              </a:rPr>
              <a:t> </a:t>
            </a:r>
            <a:r>
              <a:rPr lang="en-US" dirty="0" err="1">
                <a:latin typeface="Maiandra GD" panose="020E0502030308020204" pitchFamily="34" charset="0"/>
              </a:rPr>
              <a:t>dengan</a:t>
            </a:r>
            <a:r>
              <a:rPr lang="en-US" dirty="0">
                <a:latin typeface="Maiandra GD" panose="020E0502030308020204" pitchFamily="34" charset="0"/>
              </a:rPr>
              <a:t> </a:t>
            </a:r>
            <a:r>
              <a:rPr lang="en-US" dirty="0" err="1">
                <a:latin typeface="Maiandra GD" panose="020E0502030308020204" pitchFamily="34" charset="0"/>
              </a:rPr>
              <a:t>saluran</a:t>
            </a:r>
            <a:r>
              <a:rPr lang="en-US" dirty="0">
                <a:latin typeface="Maiandra GD" panose="020E0502030308020204" pitchFamily="34" charset="0"/>
              </a:rPr>
              <a:t> </a:t>
            </a:r>
            <a:r>
              <a:rPr lang="en-US" dirty="0" err="1">
                <a:latin typeface="Maiandra GD" panose="020E0502030308020204" pitchFamily="34" charset="0"/>
              </a:rPr>
              <a:t>elektronik</a:t>
            </a:r>
            <a:r>
              <a:rPr lang="en-US" dirty="0" smtClean="0">
                <a:latin typeface="Maiandra GD" panose="020E0502030308020204" pitchFamily="34" charset="0"/>
              </a:rPr>
              <a:t>.</a:t>
            </a:r>
          </a:p>
        </p:txBody>
      </p:sp>
      <p:grpSp>
        <p:nvGrpSpPr>
          <p:cNvPr id="22" name="Shape 401"/>
          <p:cNvGrpSpPr/>
          <p:nvPr/>
        </p:nvGrpSpPr>
        <p:grpSpPr>
          <a:xfrm>
            <a:off x="2699792" y="3320227"/>
            <a:ext cx="5400600" cy="907707"/>
            <a:chOff x="-1535283" y="1287959"/>
            <a:chExt cx="11486578" cy="2067200"/>
          </a:xfrm>
        </p:grpSpPr>
        <p:sp>
          <p:nvSpPr>
            <p:cNvPr id="23" name="Shape 402"/>
            <p:cNvSpPr/>
            <p:nvPr/>
          </p:nvSpPr>
          <p:spPr>
            <a:xfrm>
              <a:off x="8699476" y="1287959"/>
              <a:ext cx="1243800" cy="414299"/>
            </a:xfrm>
            <a:prstGeom prst="triangle">
              <a:avLst>
                <a:gd name="adj" fmla="val 0"/>
              </a:avLst>
            </a:prstGeom>
            <a:solidFill>
              <a:srgbClr val="D26F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24" name="Shape 403"/>
            <p:cNvSpPr/>
            <p:nvPr/>
          </p:nvSpPr>
          <p:spPr>
            <a:xfrm rot="10800000" flipH="1">
              <a:off x="-308910" y="1715258"/>
              <a:ext cx="9030599" cy="1243799"/>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25" name="Shape 404"/>
            <p:cNvSpPr/>
            <p:nvPr/>
          </p:nvSpPr>
          <p:spPr>
            <a:xfrm rot="10800000" flipH="1">
              <a:off x="8707495" y="1697042"/>
              <a:ext cx="1243800" cy="1243800"/>
            </a:xfrm>
            <a:prstGeom prst="rtTriangle">
              <a:avLst/>
            </a:prstGeom>
            <a:solidFill>
              <a:srgbClr val="FF98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26" name="Shape 405"/>
            <p:cNvSpPr/>
            <p:nvPr/>
          </p:nvSpPr>
          <p:spPr>
            <a:xfrm flipH="1">
              <a:off x="-1535283" y="1697042"/>
              <a:ext cx="1243800" cy="1243800"/>
            </a:xfrm>
            <a:prstGeom prst="rtTriangle">
              <a:avLst/>
            </a:prstGeom>
            <a:solidFill>
              <a:srgbClr val="FF98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27" name="Shape 406"/>
            <p:cNvSpPr/>
            <p:nvPr/>
          </p:nvSpPr>
          <p:spPr>
            <a:xfrm rot="10800000">
              <a:off x="-1535278" y="2940859"/>
              <a:ext cx="1243800" cy="414300"/>
            </a:xfrm>
            <a:prstGeom prst="triangle">
              <a:avLst>
                <a:gd name="adj" fmla="val 0"/>
              </a:avLst>
            </a:prstGeom>
            <a:solidFill>
              <a:srgbClr val="D26F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sp>
        <p:nvSpPr>
          <p:cNvPr id="28" name="Rectangle 27"/>
          <p:cNvSpPr/>
          <p:nvPr/>
        </p:nvSpPr>
        <p:spPr>
          <a:xfrm>
            <a:off x="3203848" y="3507854"/>
            <a:ext cx="3783408" cy="377091"/>
          </a:xfrm>
          <a:prstGeom prst="rect">
            <a:avLst/>
          </a:prstGeom>
        </p:spPr>
        <p:txBody>
          <a:bodyPr wrap="none">
            <a:spAutoFit/>
          </a:bodyPr>
          <a:lstStyle/>
          <a:p>
            <a:pPr algn="just">
              <a:lnSpc>
                <a:spcPct val="150000"/>
              </a:lnSpc>
            </a:pPr>
            <a:r>
              <a:rPr lang="en-US" b="1" dirty="0">
                <a:latin typeface="Maiandra GD" panose="020E0502030308020204" pitchFamily="34" charset="0"/>
              </a:rPr>
              <a:t>e-Summons (</a:t>
            </a:r>
            <a:r>
              <a:rPr lang="en-US" b="1" dirty="0" err="1">
                <a:latin typeface="Maiandra GD" panose="020E0502030308020204" pitchFamily="34" charset="0"/>
              </a:rPr>
              <a:t>Pemanggilan</a:t>
            </a:r>
            <a:r>
              <a:rPr lang="en-US" b="1" dirty="0">
                <a:latin typeface="Maiandra GD" panose="020E0502030308020204" pitchFamily="34" charset="0"/>
              </a:rPr>
              <a:t> </a:t>
            </a:r>
            <a:r>
              <a:rPr lang="en-US" b="1" dirty="0" err="1">
                <a:latin typeface="Maiandra GD" panose="020E0502030308020204" pitchFamily="34" charset="0"/>
              </a:rPr>
              <a:t>Pihak</a:t>
            </a:r>
            <a:r>
              <a:rPr lang="en-US" b="1" dirty="0">
                <a:latin typeface="Maiandra GD" panose="020E0502030308020204" pitchFamily="34" charset="0"/>
              </a:rPr>
              <a:t> </a:t>
            </a:r>
            <a:r>
              <a:rPr lang="en-US" b="1" dirty="0" err="1">
                <a:latin typeface="Maiandra GD" panose="020E0502030308020204" pitchFamily="34" charset="0"/>
              </a:rPr>
              <a:t>secara</a:t>
            </a:r>
            <a:r>
              <a:rPr lang="en-US" b="1" dirty="0">
                <a:latin typeface="Maiandra GD" panose="020E0502030308020204" pitchFamily="34" charset="0"/>
              </a:rPr>
              <a:t> online)</a:t>
            </a:r>
          </a:p>
        </p:txBody>
      </p:sp>
      <p:grpSp>
        <p:nvGrpSpPr>
          <p:cNvPr id="29" name="Shape 401"/>
          <p:cNvGrpSpPr/>
          <p:nvPr/>
        </p:nvGrpSpPr>
        <p:grpSpPr>
          <a:xfrm>
            <a:off x="1403648" y="1711391"/>
            <a:ext cx="5043756" cy="907707"/>
            <a:chOff x="-1535283" y="1287959"/>
            <a:chExt cx="11486579" cy="2067200"/>
          </a:xfrm>
        </p:grpSpPr>
        <p:sp>
          <p:nvSpPr>
            <p:cNvPr id="30" name="Shape 402"/>
            <p:cNvSpPr/>
            <p:nvPr/>
          </p:nvSpPr>
          <p:spPr>
            <a:xfrm>
              <a:off x="8699476" y="1287959"/>
              <a:ext cx="1243800" cy="414299"/>
            </a:xfrm>
            <a:prstGeom prst="triangle">
              <a:avLst>
                <a:gd name="adj" fmla="val 0"/>
              </a:avLst>
            </a:prstGeom>
            <a:solidFill>
              <a:srgbClr val="D26F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1" name="Shape 403"/>
            <p:cNvSpPr/>
            <p:nvPr/>
          </p:nvSpPr>
          <p:spPr>
            <a:xfrm rot="10800000" flipH="1">
              <a:off x="-308909" y="1697038"/>
              <a:ext cx="9030600" cy="12438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2" name="Shape 404"/>
            <p:cNvSpPr/>
            <p:nvPr/>
          </p:nvSpPr>
          <p:spPr>
            <a:xfrm rot="10800000" flipH="1">
              <a:off x="8707495" y="1697042"/>
              <a:ext cx="1243800" cy="1243800"/>
            </a:xfrm>
            <a:prstGeom prst="rtTriangle">
              <a:avLst/>
            </a:prstGeom>
            <a:solidFill>
              <a:srgbClr val="FF98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3" name="Shape 405"/>
            <p:cNvSpPr/>
            <p:nvPr/>
          </p:nvSpPr>
          <p:spPr>
            <a:xfrm flipH="1">
              <a:off x="-1535283" y="1697042"/>
              <a:ext cx="1243800" cy="1243800"/>
            </a:xfrm>
            <a:prstGeom prst="rtTriangle">
              <a:avLst/>
            </a:prstGeom>
            <a:solidFill>
              <a:srgbClr val="FF98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4" name="Shape 406"/>
            <p:cNvSpPr/>
            <p:nvPr/>
          </p:nvSpPr>
          <p:spPr>
            <a:xfrm rot="10800000">
              <a:off x="-1535278" y="2940859"/>
              <a:ext cx="1243800" cy="414300"/>
            </a:xfrm>
            <a:prstGeom prst="triangle">
              <a:avLst>
                <a:gd name="adj" fmla="val 0"/>
              </a:avLst>
            </a:prstGeom>
            <a:solidFill>
              <a:srgbClr val="D26F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sp>
        <p:nvSpPr>
          <p:cNvPr id="35" name="Rectangle 34"/>
          <p:cNvSpPr/>
          <p:nvPr/>
        </p:nvSpPr>
        <p:spPr>
          <a:xfrm>
            <a:off x="1835696" y="1910364"/>
            <a:ext cx="4198585" cy="377091"/>
          </a:xfrm>
          <a:prstGeom prst="rect">
            <a:avLst/>
          </a:prstGeom>
        </p:spPr>
        <p:txBody>
          <a:bodyPr wrap="none">
            <a:spAutoFit/>
          </a:bodyPr>
          <a:lstStyle/>
          <a:p>
            <a:pPr algn="just">
              <a:lnSpc>
                <a:spcPct val="150000"/>
              </a:lnSpc>
            </a:pPr>
            <a:r>
              <a:rPr lang="en-US" b="1" dirty="0">
                <a:latin typeface="Maiandra GD" panose="020E0502030308020204" pitchFamily="34" charset="0"/>
              </a:rPr>
              <a:t>e-Filing (</a:t>
            </a:r>
            <a:r>
              <a:rPr lang="en-US" b="1" dirty="0" err="1">
                <a:latin typeface="Maiandra GD" panose="020E0502030308020204" pitchFamily="34" charset="0"/>
              </a:rPr>
              <a:t>Pendaftaran</a:t>
            </a:r>
            <a:r>
              <a:rPr lang="en-US" b="1" dirty="0">
                <a:latin typeface="Maiandra GD" panose="020E0502030308020204" pitchFamily="34" charset="0"/>
              </a:rPr>
              <a:t> </a:t>
            </a:r>
            <a:r>
              <a:rPr lang="en-US" b="1" dirty="0" err="1">
                <a:latin typeface="Maiandra GD" panose="020E0502030308020204" pitchFamily="34" charset="0"/>
              </a:rPr>
              <a:t>Perkara</a:t>
            </a:r>
            <a:r>
              <a:rPr lang="en-US" b="1" dirty="0">
                <a:latin typeface="Maiandra GD" panose="020E0502030308020204" pitchFamily="34" charset="0"/>
              </a:rPr>
              <a:t> Online di </a:t>
            </a:r>
            <a:r>
              <a:rPr lang="en-US" b="1" dirty="0" err="1">
                <a:latin typeface="Maiandra GD" panose="020E0502030308020204" pitchFamily="34" charset="0"/>
              </a:rPr>
              <a:t>Pengadilan</a:t>
            </a:r>
            <a:r>
              <a:rPr lang="en-US" b="1" dirty="0">
                <a:latin typeface="Maiandra GD" panose="020E0502030308020204" pitchFamily="34" charset="0"/>
              </a:rPr>
              <a:t>)</a:t>
            </a:r>
          </a:p>
        </p:txBody>
      </p:sp>
      <p:grpSp>
        <p:nvGrpSpPr>
          <p:cNvPr id="36" name="Shape 401"/>
          <p:cNvGrpSpPr/>
          <p:nvPr/>
        </p:nvGrpSpPr>
        <p:grpSpPr>
          <a:xfrm>
            <a:off x="2123728" y="2531876"/>
            <a:ext cx="5400600" cy="907707"/>
            <a:chOff x="-1535283" y="1287959"/>
            <a:chExt cx="11486579" cy="2067200"/>
          </a:xfrm>
        </p:grpSpPr>
        <p:sp>
          <p:nvSpPr>
            <p:cNvPr id="37" name="Shape 402"/>
            <p:cNvSpPr/>
            <p:nvPr/>
          </p:nvSpPr>
          <p:spPr>
            <a:xfrm>
              <a:off x="8699476" y="1287959"/>
              <a:ext cx="1243800" cy="414299"/>
            </a:xfrm>
            <a:prstGeom prst="triangle">
              <a:avLst>
                <a:gd name="adj" fmla="val 0"/>
              </a:avLst>
            </a:prstGeom>
            <a:solidFill>
              <a:srgbClr val="D26F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8" name="Shape 403"/>
            <p:cNvSpPr/>
            <p:nvPr/>
          </p:nvSpPr>
          <p:spPr>
            <a:xfrm rot="10800000" flipH="1">
              <a:off x="-308909" y="1697038"/>
              <a:ext cx="9030600" cy="12438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9" name="Shape 404"/>
            <p:cNvSpPr/>
            <p:nvPr/>
          </p:nvSpPr>
          <p:spPr>
            <a:xfrm rot="10800000" flipH="1">
              <a:off x="8707495" y="1697042"/>
              <a:ext cx="1243800" cy="1243800"/>
            </a:xfrm>
            <a:prstGeom prst="rtTriangle">
              <a:avLst/>
            </a:prstGeom>
            <a:solidFill>
              <a:srgbClr val="FF98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40" name="Shape 405"/>
            <p:cNvSpPr/>
            <p:nvPr/>
          </p:nvSpPr>
          <p:spPr>
            <a:xfrm flipH="1">
              <a:off x="-1535283" y="1697042"/>
              <a:ext cx="1243800" cy="1243800"/>
            </a:xfrm>
            <a:prstGeom prst="rtTriangle">
              <a:avLst/>
            </a:prstGeom>
            <a:solidFill>
              <a:srgbClr val="FF98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41" name="Shape 406"/>
            <p:cNvSpPr/>
            <p:nvPr/>
          </p:nvSpPr>
          <p:spPr>
            <a:xfrm rot="10800000">
              <a:off x="-1535278" y="2940859"/>
              <a:ext cx="1243800" cy="414300"/>
            </a:xfrm>
            <a:prstGeom prst="triangle">
              <a:avLst>
                <a:gd name="adj" fmla="val 0"/>
              </a:avLst>
            </a:prstGeom>
            <a:solidFill>
              <a:srgbClr val="D26F00"/>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sp>
        <p:nvSpPr>
          <p:cNvPr id="42" name="Rectangle 41"/>
          <p:cNvSpPr/>
          <p:nvPr/>
        </p:nvSpPr>
        <p:spPr>
          <a:xfrm>
            <a:off x="2555776" y="2823031"/>
            <a:ext cx="4448654" cy="307777"/>
          </a:xfrm>
          <a:prstGeom prst="rect">
            <a:avLst/>
          </a:prstGeom>
        </p:spPr>
        <p:txBody>
          <a:bodyPr wrap="none">
            <a:spAutoFit/>
          </a:bodyPr>
          <a:lstStyle/>
          <a:p>
            <a:r>
              <a:rPr lang="en-US" b="1" dirty="0">
                <a:latin typeface="Maiandra GD" panose="020E0502030308020204" pitchFamily="34" charset="0"/>
              </a:rPr>
              <a:t> e-Payment (</a:t>
            </a:r>
            <a:r>
              <a:rPr lang="en-US" b="1" dirty="0" err="1">
                <a:latin typeface="Maiandra GD" panose="020E0502030308020204" pitchFamily="34" charset="0"/>
              </a:rPr>
              <a:t>Pembayaran</a:t>
            </a:r>
            <a:r>
              <a:rPr lang="en-US" b="1" dirty="0">
                <a:latin typeface="Maiandra GD" panose="020E0502030308020204" pitchFamily="34" charset="0"/>
              </a:rPr>
              <a:t> </a:t>
            </a:r>
            <a:r>
              <a:rPr lang="en-US" b="1" dirty="0" err="1">
                <a:latin typeface="Maiandra GD" panose="020E0502030308020204" pitchFamily="34" charset="0"/>
              </a:rPr>
              <a:t>Panjar</a:t>
            </a:r>
            <a:r>
              <a:rPr lang="en-US" b="1" dirty="0">
                <a:latin typeface="Maiandra GD" panose="020E0502030308020204" pitchFamily="34" charset="0"/>
              </a:rPr>
              <a:t> </a:t>
            </a:r>
            <a:r>
              <a:rPr lang="en-US" b="1" dirty="0" err="1">
                <a:latin typeface="Maiandra GD" panose="020E0502030308020204" pitchFamily="34" charset="0"/>
              </a:rPr>
              <a:t>Biaya</a:t>
            </a:r>
            <a:r>
              <a:rPr lang="en-US" b="1" dirty="0">
                <a:latin typeface="Maiandra GD" panose="020E0502030308020204" pitchFamily="34" charset="0"/>
              </a:rPr>
              <a:t> </a:t>
            </a:r>
            <a:r>
              <a:rPr lang="en-US" b="1" dirty="0" err="1">
                <a:latin typeface="Maiandra GD" panose="020E0502030308020204" pitchFamily="34" charset="0"/>
              </a:rPr>
              <a:t>Perkara</a:t>
            </a:r>
            <a:r>
              <a:rPr lang="en-US" b="1" dirty="0">
                <a:latin typeface="Maiandra GD" panose="020E0502030308020204" pitchFamily="34" charset="0"/>
              </a:rPr>
              <a:t> Online)</a:t>
            </a:r>
            <a:endParaRPr lang="id-ID" b="1" dirty="0"/>
          </a:p>
        </p:txBody>
      </p:sp>
    </p:spTree>
    <p:extLst>
      <p:ext uri="{BB962C8B-B14F-4D97-AF65-F5344CB8AC3E}">
        <p14:creationId xmlns:p14="http://schemas.microsoft.com/office/powerpoint/2010/main" val="19718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33</a:t>
            </a:fld>
            <a:endParaRPr lang="en"/>
          </a:p>
        </p:txBody>
      </p:sp>
      <p:pic>
        <p:nvPicPr>
          <p:cNvPr id="4" name="Picture 2" descr="Image result for court electronic filing">
            <a:extLst>
              <a:ext uri="{FF2B5EF4-FFF2-40B4-BE49-F238E27FC236}">
                <a16:creationId xmlns="" xmlns:a16="http://schemas.microsoft.com/office/drawing/2014/main" id="{C8A508F1-C651-4A6C-AE44-6DDE499D77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113993"/>
            <a:ext cx="2120537" cy="15904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Image result for user access">
            <a:extLst>
              <a:ext uri="{FF2B5EF4-FFF2-40B4-BE49-F238E27FC236}">
                <a16:creationId xmlns="" xmlns:a16="http://schemas.microsoft.com/office/drawing/2014/main" id="{772FFBE1-2FC7-416B-9843-B09241B654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15487" y="652158"/>
            <a:ext cx="1198743" cy="11987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bank transfer">
            <a:extLst>
              <a:ext uri="{FF2B5EF4-FFF2-40B4-BE49-F238E27FC236}">
                <a16:creationId xmlns="" xmlns:a16="http://schemas.microsoft.com/office/drawing/2014/main" id="{07EE1912-B598-4488-B68B-457EAB5C828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09049" y="51470"/>
            <a:ext cx="2471264" cy="15607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 name="Picture 6" descr="Related image">
            <a:extLst>
              <a:ext uri="{FF2B5EF4-FFF2-40B4-BE49-F238E27FC236}">
                <a16:creationId xmlns="" xmlns:a16="http://schemas.microsoft.com/office/drawing/2014/main" id="{50968F89-86B1-4003-83E4-DE894616590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338795" y="2452358"/>
            <a:ext cx="2083036" cy="16029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Arrow: Right 2">
            <a:extLst>
              <a:ext uri="{FF2B5EF4-FFF2-40B4-BE49-F238E27FC236}">
                <a16:creationId xmlns="" xmlns:a16="http://schemas.microsoft.com/office/drawing/2014/main" id="{3CB3650D-32FC-47AC-930E-B70606221E88}"/>
              </a:ext>
            </a:extLst>
          </p:cNvPr>
          <p:cNvSpPr/>
          <p:nvPr/>
        </p:nvSpPr>
        <p:spPr>
          <a:xfrm rot="14249010">
            <a:off x="1362399" y="1734216"/>
            <a:ext cx="1522656" cy="1555636"/>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endParaRPr>
          </a:p>
        </p:txBody>
      </p:sp>
      <p:sp>
        <p:nvSpPr>
          <p:cNvPr id="9" name="Arrow: Right 6">
            <a:extLst>
              <a:ext uri="{FF2B5EF4-FFF2-40B4-BE49-F238E27FC236}">
                <a16:creationId xmlns="" xmlns:a16="http://schemas.microsoft.com/office/drawing/2014/main" id="{2E0C2CD2-6B09-472E-8F0D-4DAF61552A3F}"/>
              </a:ext>
            </a:extLst>
          </p:cNvPr>
          <p:cNvSpPr/>
          <p:nvPr/>
        </p:nvSpPr>
        <p:spPr>
          <a:xfrm rot="18944781">
            <a:off x="3502544" y="1631553"/>
            <a:ext cx="1442909" cy="1641613"/>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endParaRPr>
          </a:p>
        </p:txBody>
      </p:sp>
      <p:sp>
        <p:nvSpPr>
          <p:cNvPr id="10" name="Arrow: Right 7">
            <a:extLst>
              <a:ext uri="{FF2B5EF4-FFF2-40B4-BE49-F238E27FC236}">
                <a16:creationId xmlns="" xmlns:a16="http://schemas.microsoft.com/office/drawing/2014/main" id="{42C23868-49DF-495B-B4C7-0D047F463818}"/>
              </a:ext>
            </a:extLst>
          </p:cNvPr>
          <p:cNvSpPr/>
          <p:nvPr/>
        </p:nvSpPr>
        <p:spPr>
          <a:xfrm rot="20591447">
            <a:off x="4634183" y="3329616"/>
            <a:ext cx="1522656" cy="1555636"/>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763688" y="639006"/>
            <a:ext cx="1949252" cy="584775"/>
          </a:xfrm>
          <a:prstGeom prst="rect">
            <a:avLst/>
          </a:prstGeom>
          <a:noFill/>
        </p:spPr>
        <p:txBody>
          <a:bodyPr wrap="none" rtlCol="0">
            <a:spAutoFit/>
          </a:bodyPr>
          <a:lstStyle/>
          <a:p>
            <a:pPr algn="ctr"/>
            <a:r>
              <a:rPr lang="en-ID" sz="1600" dirty="0" err="1" smtClean="0">
                <a:latin typeface="Maiandra GD" panose="020E0502030308020204" pitchFamily="34" charset="0"/>
              </a:rPr>
              <a:t>Akses</a:t>
            </a:r>
            <a:r>
              <a:rPr lang="en-ID" sz="1600" dirty="0" smtClean="0">
                <a:latin typeface="Maiandra GD" panose="020E0502030308020204" pitchFamily="34" charset="0"/>
              </a:rPr>
              <a:t> </a:t>
            </a:r>
            <a:r>
              <a:rPr lang="en-ID" sz="1600" dirty="0" err="1" smtClean="0">
                <a:latin typeface="Maiandra GD" panose="020E0502030308020204" pitchFamily="34" charset="0"/>
              </a:rPr>
              <a:t>Terbatas</a:t>
            </a:r>
            <a:r>
              <a:rPr lang="en-ID" sz="1600" dirty="0" smtClean="0">
                <a:latin typeface="Maiandra GD" panose="020E0502030308020204" pitchFamily="34" charset="0"/>
              </a:rPr>
              <a:t> </a:t>
            </a:r>
            <a:r>
              <a:rPr lang="en-ID" sz="1600" dirty="0" err="1" smtClean="0">
                <a:latin typeface="Maiandra GD" panose="020E0502030308020204" pitchFamily="34" charset="0"/>
              </a:rPr>
              <a:t>pada</a:t>
            </a:r>
            <a:endParaRPr lang="en-ID" sz="1600" dirty="0" smtClean="0">
              <a:latin typeface="Maiandra GD" panose="020E0502030308020204" pitchFamily="34" charset="0"/>
            </a:endParaRPr>
          </a:p>
          <a:p>
            <a:pPr algn="ctr"/>
            <a:r>
              <a:rPr lang="en-ID" sz="1600" dirty="0" err="1" smtClean="0">
                <a:latin typeface="Maiandra GD" panose="020E0502030308020204" pitchFamily="34" charset="0"/>
              </a:rPr>
              <a:t>Pengguna</a:t>
            </a:r>
            <a:r>
              <a:rPr lang="en-ID" sz="1600" dirty="0" smtClean="0">
                <a:latin typeface="Maiandra GD" panose="020E0502030308020204" pitchFamily="34" charset="0"/>
              </a:rPr>
              <a:t> </a:t>
            </a:r>
            <a:r>
              <a:rPr lang="en-ID" sz="1600" dirty="0" err="1" smtClean="0">
                <a:latin typeface="Maiandra GD" panose="020E0502030308020204" pitchFamily="34" charset="0"/>
              </a:rPr>
              <a:t>Terdaftar</a:t>
            </a:r>
            <a:endParaRPr lang="en-US" sz="1600" dirty="0">
              <a:latin typeface="Maiandra GD" panose="020E0502030308020204" pitchFamily="34" charset="0"/>
            </a:endParaRPr>
          </a:p>
        </p:txBody>
      </p:sp>
      <p:sp>
        <p:nvSpPr>
          <p:cNvPr id="12" name="TextBox 11"/>
          <p:cNvSpPr txBox="1"/>
          <p:nvPr/>
        </p:nvSpPr>
        <p:spPr>
          <a:xfrm>
            <a:off x="5004048" y="1685110"/>
            <a:ext cx="3108543" cy="584775"/>
          </a:xfrm>
          <a:prstGeom prst="rect">
            <a:avLst/>
          </a:prstGeom>
          <a:noFill/>
        </p:spPr>
        <p:txBody>
          <a:bodyPr wrap="none" rtlCol="0">
            <a:spAutoFit/>
          </a:bodyPr>
          <a:lstStyle/>
          <a:p>
            <a:pPr algn="ctr"/>
            <a:r>
              <a:rPr lang="en-ID" sz="1600" dirty="0" err="1" smtClean="0">
                <a:latin typeface="Maiandra GD" panose="020E0502030308020204" pitchFamily="34" charset="0"/>
              </a:rPr>
              <a:t>Pembayaran</a:t>
            </a:r>
            <a:r>
              <a:rPr lang="en-ID" sz="1600" dirty="0" smtClean="0">
                <a:latin typeface="Maiandra GD" panose="020E0502030308020204" pitchFamily="34" charset="0"/>
              </a:rPr>
              <a:t> </a:t>
            </a:r>
            <a:r>
              <a:rPr lang="en-ID" sz="1600" dirty="0" err="1" smtClean="0">
                <a:latin typeface="Maiandra GD" panose="020E0502030308020204" pitchFamily="34" charset="0"/>
              </a:rPr>
              <a:t>Multichanel</a:t>
            </a:r>
            <a:r>
              <a:rPr lang="en-ID" sz="1600" dirty="0" smtClean="0">
                <a:latin typeface="Maiandra GD" panose="020E0502030308020204" pitchFamily="34" charset="0"/>
              </a:rPr>
              <a:t> </a:t>
            </a:r>
            <a:r>
              <a:rPr lang="en-ID" sz="1600" dirty="0" err="1" smtClean="0">
                <a:latin typeface="Maiandra GD" panose="020E0502030308020204" pitchFamily="34" charset="0"/>
              </a:rPr>
              <a:t>dengan</a:t>
            </a:r>
            <a:endParaRPr lang="en-ID" sz="1600" dirty="0" smtClean="0">
              <a:latin typeface="Maiandra GD" panose="020E0502030308020204" pitchFamily="34" charset="0"/>
            </a:endParaRPr>
          </a:p>
          <a:p>
            <a:pPr algn="ctr"/>
            <a:r>
              <a:rPr lang="en-ID" sz="1600" dirty="0">
                <a:latin typeface="Maiandra GD" panose="020E0502030308020204" pitchFamily="34" charset="0"/>
              </a:rPr>
              <a:t>v</a:t>
            </a:r>
            <a:r>
              <a:rPr lang="en-ID" sz="1600" dirty="0" smtClean="0">
                <a:latin typeface="Maiandra GD" panose="020E0502030308020204" pitchFamily="34" charset="0"/>
              </a:rPr>
              <a:t>irtual account</a:t>
            </a:r>
            <a:endParaRPr lang="en-US" sz="1600" dirty="0">
              <a:latin typeface="Maiandra GD" panose="020E0502030308020204" pitchFamily="34" charset="0"/>
            </a:endParaRPr>
          </a:p>
        </p:txBody>
      </p:sp>
      <p:sp>
        <p:nvSpPr>
          <p:cNvPr id="13" name="TextBox 12"/>
          <p:cNvSpPr txBox="1"/>
          <p:nvPr/>
        </p:nvSpPr>
        <p:spPr>
          <a:xfrm>
            <a:off x="6499510" y="4030596"/>
            <a:ext cx="1922321" cy="584775"/>
          </a:xfrm>
          <a:prstGeom prst="rect">
            <a:avLst/>
          </a:prstGeom>
          <a:noFill/>
        </p:spPr>
        <p:txBody>
          <a:bodyPr wrap="none" rtlCol="0">
            <a:spAutoFit/>
          </a:bodyPr>
          <a:lstStyle/>
          <a:p>
            <a:pPr algn="ctr"/>
            <a:r>
              <a:rPr lang="en-ID" sz="1600" dirty="0" err="1" smtClean="0">
                <a:latin typeface="Maiandra GD" panose="020E0502030308020204" pitchFamily="34" charset="0"/>
              </a:rPr>
              <a:t>Pemanggilan</a:t>
            </a:r>
            <a:r>
              <a:rPr lang="en-ID" sz="1600" dirty="0" smtClean="0">
                <a:latin typeface="Maiandra GD" panose="020E0502030308020204" pitchFamily="34" charset="0"/>
              </a:rPr>
              <a:t> </a:t>
            </a:r>
            <a:r>
              <a:rPr lang="en-ID" sz="1600" dirty="0" err="1" smtClean="0">
                <a:latin typeface="Maiandra GD" panose="020E0502030308020204" pitchFamily="34" charset="0"/>
              </a:rPr>
              <a:t>Secara</a:t>
            </a:r>
            <a:endParaRPr lang="en-ID" sz="1600" dirty="0" smtClean="0">
              <a:latin typeface="Maiandra GD" panose="020E0502030308020204" pitchFamily="34" charset="0"/>
            </a:endParaRPr>
          </a:p>
          <a:p>
            <a:pPr algn="ctr"/>
            <a:r>
              <a:rPr lang="en-ID" sz="1600" dirty="0" err="1" smtClean="0">
                <a:latin typeface="Maiandra GD" panose="020E0502030308020204" pitchFamily="34" charset="0"/>
              </a:rPr>
              <a:t>Elektronik</a:t>
            </a:r>
            <a:endParaRPr lang="en-US" sz="1600" dirty="0">
              <a:latin typeface="Maiandra GD" panose="020E0502030308020204" pitchFamily="34" charset="0"/>
            </a:endParaRPr>
          </a:p>
        </p:txBody>
      </p:sp>
    </p:spTree>
    <p:extLst>
      <p:ext uri="{BB962C8B-B14F-4D97-AF65-F5344CB8AC3E}">
        <p14:creationId xmlns:p14="http://schemas.microsoft.com/office/powerpoint/2010/main" val="2497713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34</a:t>
            </a:fld>
            <a:endParaRPr lang="en"/>
          </a:p>
        </p:txBody>
      </p:sp>
      <p:pic>
        <p:nvPicPr>
          <p:cNvPr id="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3840" y="987574"/>
            <a:ext cx="899265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608" y="91470"/>
            <a:ext cx="1944216" cy="553998"/>
          </a:xfrm>
          <a:prstGeom prst="rect">
            <a:avLst/>
          </a:prstGeom>
          <a:noFill/>
        </p:spPr>
        <p:txBody>
          <a:bodyPr wrap="square" rtlCol="0">
            <a:spAutoFit/>
          </a:bodyPr>
          <a:lstStyle/>
          <a:p>
            <a:pPr>
              <a:lnSpc>
                <a:spcPct val="150000"/>
              </a:lnSpc>
            </a:pPr>
            <a:r>
              <a:rPr lang="en-ID" sz="2000" b="1" dirty="0" smtClean="0">
                <a:latin typeface="Maiandra GD" panose="020E0502030308020204" pitchFamily="34" charset="0"/>
              </a:rPr>
              <a:t>PROSES KERJA</a:t>
            </a:r>
          </a:p>
        </p:txBody>
      </p:sp>
    </p:spTree>
    <p:extLst>
      <p:ext uri="{BB962C8B-B14F-4D97-AF65-F5344CB8AC3E}">
        <p14:creationId xmlns:p14="http://schemas.microsoft.com/office/powerpoint/2010/main" val="3573259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35</a:t>
            </a:fld>
            <a:endParaRPr lang="en"/>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11" t="20931" r="30166" b="32759"/>
          <a:stretch/>
        </p:blipFill>
        <p:spPr bwMode="auto">
          <a:xfrm>
            <a:off x="114705" y="864518"/>
            <a:ext cx="416926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8725" t="29923" r="29736" b="17510"/>
          <a:stretch/>
        </p:blipFill>
        <p:spPr bwMode="auto">
          <a:xfrm>
            <a:off x="4427984" y="864518"/>
            <a:ext cx="4487045" cy="396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15616" y="195486"/>
            <a:ext cx="5112568" cy="400110"/>
          </a:xfrm>
          <a:prstGeom prst="rect">
            <a:avLst/>
          </a:prstGeom>
          <a:noFill/>
        </p:spPr>
        <p:txBody>
          <a:bodyPr wrap="square" rtlCol="0">
            <a:spAutoFit/>
          </a:bodyPr>
          <a:lstStyle/>
          <a:p>
            <a:r>
              <a:rPr lang="id-ID" sz="2000" dirty="0" smtClean="0"/>
              <a:t>Data Pengadilan Aktif Pengguna Ecourt</a:t>
            </a:r>
            <a:endParaRPr lang="id-ID" sz="2000" dirty="0"/>
          </a:p>
        </p:txBody>
      </p:sp>
    </p:spTree>
    <p:extLst>
      <p:ext uri="{BB962C8B-B14F-4D97-AF65-F5344CB8AC3E}">
        <p14:creationId xmlns:p14="http://schemas.microsoft.com/office/powerpoint/2010/main" val="377663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36</a:t>
            </a:fld>
            <a:endParaRPr lang="en"/>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95" t="13336" r="30038" b="41862"/>
          <a:stretch/>
        </p:blipFill>
        <p:spPr bwMode="auto">
          <a:xfrm>
            <a:off x="179512" y="843558"/>
            <a:ext cx="417646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153" t="30084" r="29153" b="12065"/>
          <a:stretch/>
        </p:blipFill>
        <p:spPr bwMode="auto">
          <a:xfrm>
            <a:off x="4427561" y="195486"/>
            <a:ext cx="4536927" cy="4534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407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37</a:t>
            </a:fld>
            <a:endParaRPr lang="en"/>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97" t="8759" r="29656" b="42212"/>
          <a:stretch/>
        </p:blipFill>
        <p:spPr bwMode="auto">
          <a:xfrm>
            <a:off x="21704" y="843558"/>
            <a:ext cx="440628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750" t="38992" r="29425" b="4511"/>
          <a:stretch/>
        </p:blipFill>
        <p:spPr bwMode="auto">
          <a:xfrm>
            <a:off x="4427984" y="483518"/>
            <a:ext cx="446449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671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38</a:t>
            </a:fld>
            <a:endParaRPr lang="en"/>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51" t="6546" r="29722" b="50945"/>
          <a:stretch/>
        </p:blipFill>
        <p:spPr bwMode="auto">
          <a:xfrm>
            <a:off x="5704" y="915566"/>
            <a:ext cx="4278263"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838" t="30240" r="29832" b="8612"/>
          <a:stretch/>
        </p:blipFill>
        <p:spPr bwMode="auto">
          <a:xfrm>
            <a:off x="4427984" y="123478"/>
            <a:ext cx="4314825" cy="4455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135" t="48754" r="30171" b="47407"/>
          <a:stretch/>
        </p:blipFill>
        <p:spPr bwMode="auto">
          <a:xfrm>
            <a:off x="4427984" y="4439219"/>
            <a:ext cx="4248472" cy="227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103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39</a:t>
            </a:fld>
            <a:endParaRPr lang="en"/>
          </a:p>
        </p:txBody>
      </p:sp>
      <p:sp>
        <p:nvSpPr>
          <p:cNvPr id="3" name="Title 1"/>
          <p:cNvSpPr txBox="1">
            <a:spLocks/>
          </p:cNvSpPr>
          <p:nvPr/>
        </p:nvSpPr>
        <p:spPr>
          <a:xfrm>
            <a:off x="899592" y="273456"/>
            <a:ext cx="5258400" cy="766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ID" dirty="0" smtClean="0">
                <a:latin typeface="Roboto Condensed" panose="020B0604020202020204" charset="0"/>
                <a:ea typeface="Roboto Condensed" panose="020B0604020202020204" charset="0"/>
              </a:rPr>
              <a:t>STATISTIK ORGANISASI PENGGUNA TERDAFTAR</a:t>
            </a:r>
            <a:endParaRPr lang="id-ID" dirty="0">
              <a:latin typeface="Roboto Condensed" panose="020B0604020202020204" charset="0"/>
              <a:ea typeface="Roboto Condensed" panose="020B060402020202020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347612"/>
            <a:ext cx="5832648" cy="3540393"/>
          </a:xfrm>
          <a:prstGeom prst="rect">
            <a:avLst/>
          </a:prstGeom>
        </p:spPr>
      </p:pic>
      <p:sp>
        <p:nvSpPr>
          <p:cNvPr id="5" name="TextBox 4"/>
          <p:cNvSpPr txBox="1"/>
          <p:nvPr/>
        </p:nvSpPr>
        <p:spPr>
          <a:xfrm>
            <a:off x="5950610" y="1851670"/>
            <a:ext cx="3244799" cy="707886"/>
          </a:xfrm>
          <a:prstGeom prst="rect">
            <a:avLst/>
          </a:prstGeom>
          <a:noFill/>
        </p:spPr>
        <p:txBody>
          <a:bodyPr wrap="none" rtlCol="0">
            <a:spAutoFit/>
          </a:bodyPr>
          <a:lstStyle/>
          <a:p>
            <a:pPr algn="ctr"/>
            <a:r>
              <a:rPr lang="en-ID" sz="2000" dirty="0" err="1" smtClean="0">
                <a:latin typeface="Maiandra GD" panose="020E0502030308020204" pitchFamily="34" charset="0"/>
              </a:rPr>
              <a:t>Jumlah</a:t>
            </a:r>
            <a:r>
              <a:rPr lang="en-ID" sz="2000" dirty="0" smtClean="0">
                <a:latin typeface="Maiandra GD" panose="020E0502030308020204" pitchFamily="34" charset="0"/>
              </a:rPr>
              <a:t> </a:t>
            </a:r>
            <a:r>
              <a:rPr lang="en-ID" sz="2000" dirty="0" err="1" smtClean="0">
                <a:latin typeface="Maiandra GD" panose="020E0502030308020204" pitchFamily="34" charset="0"/>
              </a:rPr>
              <a:t>Pengguna</a:t>
            </a:r>
            <a:r>
              <a:rPr lang="en-ID" sz="2000" dirty="0" smtClean="0">
                <a:latin typeface="Maiandra GD" panose="020E0502030308020204" pitchFamily="34" charset="0"/>
              </a:rPr>
              <a:t> </a:t>
            </a:r>
            <a:r>
              <a:rPr lang="en-ID" sz="2000" dirty="0" err="1" smtClean="0">
                <a:latin typeface="Maiandra GD" panose="020E0502030308020204" pitchFamily="34" charset="0"/>
              </a:rPr>
              <a:t>Terdaftar</a:t>
            </a:r>
            <a:endParaRPr lang="en-ID" sz="2000" dirty="0" smtClean="0">
              <a:latin typeface="Maiandra GD" panose="020E0502030308020204" pitchFamily="34" charset="0"/>
            </a:endParaRPr>
          </a:p>
          <a:p>
            <a:pPr algn="ctr"/>
            <a:r>
              <a:rPr lang="en-ID" sz="2000" dirty="0" smtClean="0">
                <a:latin typeface="Maiandra GD" panose="020E0502030308020204" pitchFamily="34" charset="0"/>
              </a:rPr>
              <a:t>10.198 </a:t>
            </a:r>
            <a:endParaRPr lang="en-US" sz="2000" dirty="0">
              <a:latin typeface="Maiandra GD" panose="020E0502030308020204" pitchFamily="34" charset="0"/>
            </a:endParaRPr>
          </a:p>
        </p:txBody>
      </p:sp>
    </p:spTree>
    <p:extLst>
      <p:ext uri="{BB962C8B-B14F-4D97-AF65-F5344CB8AC3E}">
        <p14:creationId xmlns:p14="http://schemas.microsoft.com/office/powerpoint/2010/main" val="1236529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131590"/>
            <a:ext cx="7920880" cy="1754326"/>
          </a:xfrm>
          <a:prstGeom prst="rect">
            <a:avLst/>
          </a:prstGeom>
        </p:spPr>
        <p:txBody>
          <a:bodyPr wrap="square">
            <a:spAutoFit/>
          </a:bodyPr>
          <a:lstStyle/>
          <a:p>
            <a:pPr algn="ctr"/>
            <a:r>
              <a:rPr lang="id-ID" sz="1800" dirty="0">
                <a:solidFill>
                  <a:schemeClr val="tx1"/>
                </a:solidFill>
              </a:rPr>
              <a:t>Mahkamah Agung memiliki visi “Terwujudnya Badan Peradilan Indonesia Yang Agung”. Khusus untuk Badan Peradilan Umum maka visi tersebut diterjemahkan menjadi “Terwujudnya Badan Peradilan Umum Yang Agung”. Salah satu misi yang ditetapkan untuk mendorong terwujudnya visi dimaksud adalah </a:t>
            </a:r>
            <a:r>
              <a:rPr lang="id-ID" sz="1800" dirty="0" smtClean="0">
                <a:solidFill>
                  <a:schemeClr val="tx1"/>
                </a:solidFill>
              </a:rPr>
              <a:t>SKM, PTSP</a:t>
            </a:r>
            <a:r>
              <a:rPr lang="id-ID" sz="1800" dirty="0">
                <a:solidFill>
                  <a:schemeClr val="tx1"/>
                </a:solidFill>
              </a:rPr>
              <a:t>, E-court dan </a:t>
            </a:r>
            <a:r>
              <a:rPr lang="id-ID" sz="1800" dirty="0" smtClean="0">
                <a:solidFill>
                  <a:schemeClr val="tx1"/>
                </a:solidFill>
              </a:rPr>
              <a:t>Pelayanan Prima </a:t>
            </a:r>
            <a:r>
              <a:rPr lang="id-ID" sz="1800" dirty="0">
                <a:solidFill>
                  <a:schemeClr val="tx1"/>
                </a:solidFill>
              </a:rPr>
              <a:t>kepada masyarakat pencari keadilan.</a:t>
            </a:r>
          </a:p>
        </p:txBody>
      </p:sp>
    </p:spTree>
    <p:extLst>
      <p:ext uri="{BB962C8B-B14F-4D97-AF65-F5344CB8AC3E}">
        <p14:creationId xmlns:p14="http://schemas.microsoft.com/office/powerpoint/2010/main" val="3995018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40</a:t>
            </a:fld>
            <a:endParaRPr lang="en"/>
          </a:p>
        </p:txBody>
      </p:sp>
      <p:sp>
        <p:nvSpPr>
          <p:cNvPr id="3" name="TextBox 2"/>
          <p:cNvSpPr txBox="1"/>
          <p:nvPr/>
        </p:nvSpPr>
        <p:spPr>
          <a:xfrm>
            <a:off x="323528" y="1563638"/>
            <a:ext cx="4320480" cy="2677656"/>
          </a:xfrm>
          <a:prstGeom prst="rect">
            <a:avLst/>
          </a:prstGeom>
          <a:noFill/>
        </p:spPr>
        <p:txBody>
          <a:bodyPr wrap="square" rtlCol="0">
            <a:spAutoFit/>
          </a:bodyPr>
          <a:lstStyle/>
          <a:p>
            <a:pPr marL="342900" indent="-342900">
              <a:lnSpc>
                <a:spcPct val="150000"/>
              </a:lnSpc>
              <a:buFont typeface="+mj-lt"/>
              <a:buAutoNum type="arabicPeriod"/>
            </a:pPr>
            <a:r>
              <a:rPr lang="en-ID" sz="1600" dirty="0" err="1" smtClean="0">
                <a:latin typeface="Maiandra GD" panose="020E0502030308020204" pitchFamily="34" charset="0"/>
              </a:rPr>
              <a:t>Pilih</a:t>
            </a:r>
            <a:r>
              <a:rPr lang="en-ID" sz="1600" dirty="0" smtClean="0">
                <a:latin typeface="Maiandra GD" panose="020E0502030308020204" pitchFamily="34" charset="0"/>
              </a:rPr>
              <a:t> Register </a:t>
            </a:r>
            <a:r>
              <a:rPr lang="en-ID" sz="1600" dirty="0" err="1" smtClean="0">
                <a:latin typeface="Maiandra GD" panose="020E0502030308020204" pitchFamily="34" charset="0"/>
              </a:rPr>
              <a:t>Pengguna</a:t>
            </a:r>
            <a:r>
              <a:rPr lang="en-ID" sz="1600" dirty="0" smtClean="0">
                <a:latin typeface="Maiandra GD" panose="020E0502030308020204" pitchFamily="34" charset="0"/>
              </a:rPr>
              <a:t>.</a:t>
            </a:r>
          </a:p>
          <a:p>
            <a:pPr marL="342900" indent="-342900">
              <a:lnSpc>
                <a:spcPct val="150000"/>
              </a:lnSpc>
              <a:buFont typeface="+mj-lt"/>
              <a:buAutoNum type="arabicPeriod"/>
            </a:pPr>
            <a:r>
              <a:rPr lang="en-ID" sz="1600" dirty="0" err="1" smtClean="0">
                <a:latin typeface="Maiandra GD" panose="020E0502030308020204" pitchFamily="34" charset="0"/>
              </a:rPr>
              <a:t>Pendaftaran</a:t>
            </a:r>
            <a:r>
              <a:rPr lang="en-ID" sz="1600" dirty="0" smtClean="0">
                <a:latin typeface="Maiandra GD" panose="020E0502030308020204" pitchFamily="34" charset="0"/>
              </a:rPr>
              <a:t> </a:t>
            </a:r>
            <a:r>
              <a:rPr lang="en-ID" sz="1600" dirty="0" err="1" smtClean="0">
                <a:latin typeface="Maiandra GD" panose="020E0502030308020204" pitchFamily="34" charset="0"/>
              </a:rPr>
              <a:t>Pengguna</a:t>
            </a:r>
            <a:endParaRPr lang="en-ID" sz="1600" dirty="0" smtClean="0">
              <a:latin typeface="Maiandra GD" panose="020E0502030308020204" pitchFamily="34" charset="0"/>
            </a:endParaRPr>
          </a:p>
          <a:p>
            <a:pPr marL="342900" indent="-342900">
              <a:lnSpc>
                <a:spcPct val="150000"/>
              </a:lnSpc>
              <a:buFont typeface="+mj-lt"/>
              <a:buAutoNum type="arabicPeriod"/>
            </a:pPr>
            <a:r>
              <a:rPr lang="en-ID" sz="1600" dirty="0" err="1" smtClean="0">
                <a:latin typeface="Maiandra GD" panose="020E0502030308020204" pitchFamily="34" charset="0"/>
              </a:rPr>
              <a:t>Aktivasi</a:t>
            </a:r>
            <a:r>
              <a:rPr lang="en-ID" sz="1600" dirty="0" smtClean="0">
                <a:latin typeface="Maiandra GD" panose="020E0502030308020204" pitchFamily="34" charset="0"/>
              </a:rPr>
              <a:t> </a:t>
            </a:r>
            <a:r>
              <a:rPr lang="en-ID" sz="1600" dirty="0" err="1" smtClean="0">
                <a:latin typeface="Maiandra GD" panose="020E0502030308020204" pitchFamily="34" charset="0"/>
              </a:rPr>
              <a:t>Akun</a:t>
            </a:r>
            <a:r>
              <a:rPr lang="en-ID" sz="1600" dirty="0" smtClean="0">
                <a:latin typeface="Maiandra GD" panose="020E0502030308020204" pitchFamily="34" charset="0"/>
              </a:rPr>
              <a:t> </a:t>
            </a:r>
            <a:r>
              <a:rPr lang="en-ID" sz="1600" dirty="0" err="1" smtClean="0">
                <a:latin typeface="Maiandra GD" panose="020E0502030308020204" pitchFamily="34" charset="0"/>
              </a:rPr>
              <a:t>melalui</a:t>
            </a:r>
            <a:r>
              <a:rPr lang="en-ID" sz="1600" dirty="0" smtClean="0">
                <a:latin typeface="Maiandra GD" panose="020E0502030308020204" pitchFamily="34" charset="0"/>
              </a:rPr>
              <a:t> E-Mail</a:t>
            </a:r>
          </a:p>
          <a:p>
            <a:pPr marL="342900" indent="-342900">
              <a:lnSpc>
                <a:spcPct val="150000"/>
              </a:lnSpc>
              <a:buFont typeface="+mj-lt"/>
              <a:buAutoNum type="arabicPeriod"/>
            </a:pPr>
            <a:r>
              <a:rPr lang="en-ID" sz="1600" dirty="0" smtClean="0">
                <a:latin typeface="Maiandra GD" panose="020E0502030308020204" pitchFamily="34" charset="0"/>
              </a:rPr>
              <a:t>Login </a:t>
            </a:r>
            <a:r>
              <a:rPr lang="en-ID" sz="1600" dirty="0" err="1" smtClean="0">
                <a:latin typeface="Maiandra GD" panose="020E0502030308020204" pitchFamily="34" charset="0"/>
              </a:rPr>
              <a:t>ke</a:t>
            </a:r>
            <a:r>
              <a:rPr lang="en-ID" sz="1600" dirty="0" smtClean="0">
                <a:latin typeface="Maiandra GD" panose="020E0502030308020204" pitchFamily="34" charset="0"/>
              </a:rPr>
              <a:t> </a:t>
            </a:r>
            <a:r>
              <a:rPr lang="en-ID" sz="1600" dirty="0" err="1" smtClean="0">
                <a:latin typeface="Maiandra GD" panose="020E0502030308020204" pitchFamily="34" charset="0"/>
              </a:rPr>
              <a:t>Aplikasi</a:t>
            </a:r>
            <a:r>
              <a:rPr lang="en-ID" sz="1600" dirty="0" smtClean="0">
                <a:latin typeface="Maiandra GD" panose="020E0502030308020204" pitchFamily="34" charset="0"/>
              </a:rPr>
              <a:t> E-Court</a:t>
            </a:r>
          </a:p>
          <a:p>
            <a:pPr marL="342900" indent="-342900">
              <a:lnSpc>
                <a:spcPct val="150000"/>
              </a:lnSpc>
              <a:buFont typeface="+mj-lt"/>
              <a:buAutoNum type="arabicPeriod"/>
            </a:pPr>
            <a:r>
              <a:rPr lang="en-ID" sz="1600" dirty="0" err="1" smtClean="0">
                <a:latin typeface="Maiandra GD" panose="020E0502030308020204" pitchFamily="34" charset="0"/>
              </a:rPr>
              <a:t>Melengkapi</a:t>
            </a:r>
            <a:r>
              <a:rPr lang="en-ID" sz="1600" dirty="0" smtClean="0">
                <a:latin typeface="Maiandra GD" panose="020E0502030308020204" pitchFamily="34" charset="0"/>
              </a:rPr>
              <a:t> Data </a:t>
            </a:r>
            <a:r>
              <a:rPr lang="en-ID" sz="1600" dirty="0" err="1" smtClean="0">
                <a:latin typeface="Maiandra GD" panose="020E0502030308020204" pitchFamily="34" charset="0"/>
              </a:rPr>
              <a:t>Advokat</a:t>
            </a:r>
            <a:endParaRPr lang="en-ID" sz="1600" dirty="0" smtClean="0">
              <a:latin typeface="Maiandra GD" panose="020E0502030308020204" pitchFamily="34" charset="0"/>
            </a:endParaRPr>
          </a:p>
          <a:p>
            <a:pPr marL="342900" indent="-342900">
              <a:lnSpc>
                <a:spcPct val="150000"/>
              </a:lnSpc>
              <a:buFont typeface="+mj-lt"/>
              <a:buAutoNum type="arabicPeriod"/>
            </a:pPr>
            <a:r>
              <a:rPr lang="en-ID" sz="1600" dirty="0" err="1" smtClean="0">
                <a:latin typeface="Maiandra GD" panose="020E0502030308020204" pitchFamily="34" charset="0"/>
              </a:rPr>
              <a:t>Unggah</a:t>
            </a:r>
            <a:r>
              <a:rPr lang="en-ID" sz="1600" dirty="0" smtClean="0">
                <a:latin typeface="Maiandra GD" panose="020E0502030308020204" pitchFamily="34" charset="0"/>
              </a:rPr>
              <a:t> </a:t>
            </a:r>
            <a:r>
              <a:rPr lang="en-ID" sz="1600" dirty="0" err="1" smtClean="0">
                <a:latin typeface="Maiandra GD" panose="020E0502030308020204" pitchFamily="34" charset="0"/>
              </a:rPr>
              <a:t>Dokumen</a:t>
            </a:r>
            <a:r>
              <a:rPr lang="en-ID" sz="1600" dirty="0" smtClean="0">
                <a:latin typeface="Maiandra GD" panose="020E0502030308020204" pitchFamily="34" charset="0"/>
              </a:rPr>
              <a:t> </a:t>
            </a:r>
            <a:r>
              <a:rPr lang="en-ID" sz="1600" dirty="0" err="1" smtClean="0">
                <a:latin typeface="Maiandra GD" panose="020E0502030308020204" pitchFamily="34" charset="0"/>
              </a:rPr>
              <a:t>Pendukung</a:t>
            </a:r>
            <a:r>
              <a:rPr lang="en-ID" sz="1600" dirty="0" smtClean="0">
                <a:latin typeface="Maiandra GD" panose="020E0502030308020204" pitchFamily="34" charset="0"/>
              </a:rPr>
              <a:t> </a:t>
            </a:r>
            <a:r>
              <a:rPr lang="en-ID" sz="1600" dirty="0" err="1" smtClean="0">
                <a:latin typeface="Maiandra GD" panose="020E0502030308020204" pitchFamily="34" charset="0"/>
              </a:rPr>
              <a:t>Advokat</a:t>
            </a:r>
            <a:endParaRPr lang="en-ID" sz="1600" dirty="0" smtClean="0">
              <a:latin typeface="Maiandra GD" panose="020E0502030308020204" pitchFamily="34" charset="0"/>
            </a:endParaRPr>
          </a:p>
          <a:p>
            <a:pPr marL="342900" indent="-342900">
              <a:lnSpc>
                <a:spcPct val="150000"/>
              </a:lnSpc>
              <a:buFont typeface="+mj-lt"/>
              <a:buAutoNum type="arabicPeriod"/>
            </a:pPr>
            <a:r>
              <a:rPr lang="en-ID" sz="1600" dirty="0" err="1" smtClean="0">
                <a:latin typeface="Maiandra GD" panose="020E0502030308020204" pitchFamily="34" charset="0"/>
              </a:rPr>
              <a:t>Akun</a:t>
            </a:r>
            <a:r>
              <a:rPr lang="en-ID" sz="1600" dirty="0" smtClean="0">
                <a:latin typeface="Maiandra GD" panose="020E0502030308020204" pitchFamily="34" charset="0"/>
              </a:rPr>
              <a:t> </a:t>
            </a:r>
            <a:r>
              <a:rPr lang="en-ID" sz="1600" dirty="0" err="1" smtClean="0">
                <a:latin typeface="Maiandra GD" panose="020E0502030308020204" pitchFamily="34" charset="0"/>
              </a:rPr>
              <a:t>Terverifikasi</a:t>
            </a:r>
            <a:endParaRPr lang="en-US" sz="1600" dirty="0">
              <a:latin typeface="Maiandra GD" panose="020E0502030308020204" pitchFamily="34" charset="0"/>
            </a:endParaRPr>
          </a:p>
        </p:txBody>
      </p:sp>
      <p:sp>
        <p:nvSpPr>
          <p:cNvPr id="4" name="TextBox 3"/>
          <p:cNvSpPr txBox="1"/>
          <p:nvPr/>
        </p:nvSpPr>
        <p:spPr>
          <a:xfrm>
            <a:off x="-108520" y="848503"/>
            <a:ext cx="4752528" cy="499111"/>
          </a:xfrm>
          <a:prstGeom prst="rect">
            <a:avLst/>
          </a:prstGeom>
          <a:noFill/>
        </p:spPr>
        <p:txBody>
          <a:bodyPr wrap="square" rtlCol="0">
            <a:spAutoFit/>
          </a:bodyPr>
          <a:lstStyle/>
          <a:p>
            <a:pPr algn="ctr">
              <a:lnSpc>
                <a:spcPct val="150000"/>
              </a:lnSpc>
            </a:pPr>
            <a:r>
              <a:rPr lang="en-ID" sz="2000" b="1" dirty="0" smtClean="0">
                <a:latin typeface="Maiandra GD" panose="020E0502030308020204" pitchFamily="34" charset="0"/>
              </a:rPr>
              <a:t>PENDAFTARAN PENGGUNA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51470"/>
            <a:ext cx="4248472" cy="5040560"/>
          </a:xfrm>
          <a:prstGeom prst="rect">
            <a:avLst/>
          </a:prstGeom>
        </p:spPr>
      </p:pic>
    </p:spTree>
    <p:extLst>
      <p:ext uri="{BB962C8B-B14F-4D97-AF65-F5344CB8AC3E}">
        <p14:creationId xmlns:p14="http://schemas.microsoft.com/office/powerpoint/2010/main" val="1200772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41</a:t>
            </a:fld>
            <a:endParaRPr lang="en"/>
          </a:p>
        </p:txBody>
      </p:sp>
      <p:sp>
        <p:nvSpPr>
          <p:cNvPr id="3" name="TextBox 2"/>
          <p:cNvSpPr txBox="1"/>
          <p:nvPr/>
        </p:nvSpPr>
        <p:spPr>
          <a:xfrm>
            <a:off x="43840" y="704487"/>
            <a:ext cx="4559412" cy="499111"/>
          </a:xfrm>
          <a:prstGeom prst="rect">
            <a:avLst/>
          </a:prstGeom>
          <a:noFill/>
        </p:spPr>
        <p:txBody>
          <a:bodyPr wrap="square" rtlCol="0">
            <a:spAutoFit/>
          </a:bodyPr>
          <a:lstStyle/>
          <a:p>
            <a:pPr algn="ctr">
              <a:lnSpc>
                <a:spcPct val="150000"/>
              </a:lnSpc>
            </a:pPr>
            <a:r>
              <a:rPr lang="en-ID" sz="2000" b="1" dirty="0" smtClean="0">
                <a:latin typeface="Maiandra GD" panose="020E0502030308020204" pitchFamily="34" charset="0"/>
              </a:rPr>
              <a:t>PENDAFTARAN PERKARA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402" y="51471"/>
            <a:ext cx="439009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1700808"/>
            <a:ext cx="4320480" cy="3003130"/>
          </a:xfrm>
          <a:prstGeom prst="rect">
            <a:avLst/>
          </a:prstGeom>
          <a:noFill/>
        </p:spPr>
        <p:txBody>
          <a:bodyPr wrap="square" rtlCol="0">
            <a:spAutoFit/>
          </a:bodyPr>
          <a:lstStyle/>
          <a:p>
            <a:pPr marL="342900" indent="-342900">
              <a:lnSpc>
                <a:spcPct val="150000"/>
              </a:lnSpc>
              <a:buFont typeface="+mj-lt"/>
              <a:buAutoNum type="arabicPeriod"/>
            </a:pPr>
            <a:r>
              <a:rPr lang="en-ID" sz="1600" dirty="0" err="1" smtClean="0">
                <a:latin typeface="Maiandra GD" panose="020E0502030308020204" pitchFamily="34" charset="0"/>
              </a:rPr>
              <a:t>Pilih</a:t>
            </a:r>
            <a:r>
              <a:rPr lang="en-ID" sz="1600" dirty="0" smtClean="0">
                <a:latin typeface="Maiandra GD" panose="020E0502030308020204" pitchFamily="34" charset="0"/>
              </a:rPr>
              <a:t> </a:t>
            </a:r>
            <a:r>
              <a:rPr lang="en-ID" sz="1600" dirty="0" err="1" smtClean="0">
                <a:latin typeface="Maiandra GD" panose="020E0502030308020204" pitchFamily="34" charset="0"/>
              </a:rPr>
              <a:t>Pengadilan</a:t>
            </a:r>
            <a:r>
              <a:rPr lang="en-ID" sz="1600" dirty="0" smtClean="0">
                <a:latin typeface="Maiandra GD" panose="020E0502030308020204" pitchFamily="34" charset="0"/>
              </a:rPr>
              <a:t> </a:t>
            </a:r>
            <a:r>
              <a:rPr lang="en-ID" sz="1600" dirty="0" err="1" smtClean="0">
                <a:latin typeface="Maiandra GD" panose="020E0502030308020204" pitchFamily="34" charset="0"/>
              </a:rPr>
              <a:t>Tujuan</a:t>
            </a:r>
            <a:r>
              <a:rPr lang="en-ID" sz="1600" dirty="0" smtClean="0">
                <a:latin typeface="Maiandra GD" panose="020E0502030308020204" pitchFamily="34" charset="0"/>
              </a:rPr>
              <a:t> </a:t>
            </a:r>
            <a:r>
              <a:rPr lang="en-ID" sz="1600" dirty="0" err="1" smtClean="0">
                <a:latin typeface="Maiandra GD" panose="020E0502030308020204" pitchFamily="34" charset="0"/>
              </a:rPr>
              <a:t>Pendaftaran</a:t>
            </a:r>
            <a:r>
              <a:rPr lang="en-ID" sz="1600" dirty="0" smtClean="0">
                <a:latin typeface="Maiandra GD" panose="020E0502030308020204" pitchFamily="34" charset="0"/>
              </a:rPr>
              <a:t>.</a:t>
            </a:r>
          </a:p>
          <a:p>
            <a:pPr marL="342900" indent="-342900">
              <a:lnSpc>
                <a:spcPct val="150000"/>
              </a:lnSpc>
              <a:buFont typeface="+mj-lt"/>
              <a:buAutoNum type="arabicPeriod"/>
            </a:pPr>
            <a:r>
              <a:rPr lang="en-ID" sz="1600" dirty="0" err="1" smtClean="0">
                <a:latin typeface="Maiandra GD" panose="020E0502030308020204" pitchFamily="34" charset="0"/>
              </a:rPr>
              <a:t>Pengguna</a:t>
            </a:r>
            <a:r>
              <a:rPr lang="en-ID" sz="1600" dirty="0" smtClean="0">
                <a:latin typeface="Maiandra GD" panose="020E0502030308020204" pitchFamily="34" charset="0"/>
              </a:rPr>
              <a:t> </a:t>
            </a:r>
            <a:r>
              <a:rPr lang="en-ID" sz="1600" dirty="0" err="1" smtClean="0">
                <a:latin typeface="Maiandra GD" panose="020E0502030308020204" pitchFamily="34" charset="0"/>
              </a:rPr>
              <a:t>mendapatkan</a:t>
            </a:r>
            <a:r>
              <a:rPr lang="en-ID" sz="1600" dirty="0" smtClean="0">
                <a:latin typeface="Maiandra GD" panose="020E0502030308020204" pitchFamily="34" charset="0"/>
              </a:rPr>
              <a:t> </a:t>
            </a:r>
            <a:r>
              <a:rPr lang="en-ID" sz="1600" dirty="0" err="1" smtClean="0">
                <a:latin typeface="Maiandra GD" panose="020E0502030308020204" pitchFamily="34" charset="0"/>
              </a:rPr>
              <a:t>Nomor</a:t>
            </a:r>
            <a:r>
              <a:rPr lang="en-ID" sz="1600" dirty="0" smtClean="0">
                <a:latin typeface="Maiandra GD" panose="020E0502030308020204" pitchFamily="34" charset="0"/>
              </a:rPr>
              <a:t> </a:t>
            </a:r>
            <a:r>
              <a:rPr lang="en-ID" sz="1600" dirty="0" err="1" smtClean="0">
                <a:latin typeface="Maiandra GD" panose="020E0502030308020204" pitchFamily="34" charset="0"/>
              </a:rPr>
              <a:t>Registrasi</a:t>
            </a:r>
            <a:r>
              <a:rPr lang="en-ID" sz="1600" dirty="0" smtClean="0">
                <a:latin typeface="Maiandra GD" panose="020E0502030308020204" pitchFamily="34" charset="0"/>
              </a:rPr>
              <a:t> </a:t>
            </a:r>
            <a:r>
              <a:rPr lang="en-ID" sz="1600" dirty="0" err="1" smtClean="0">
                <a:latin typeface="Maiandra GD" panose="020E0502030308020204" pitchFamily="34" charset="0"/>
              </a:rPr>
              <a:t>Pendaftaran</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endParaRPr lang="en-ID" sz="1600" dirty="0" smtClean="0">
              <a:latin typeface="Maiandra GD" panose="020E0502030308020204" pitchFamily="34" charset="0"/>
            </a:endParaRPr>
          </a:p>
          <a:p>
            <a:pPr marL="342900" indent="-342900">
              <a:lnSpc>
                <a:spcPct val="150000"/>
              </a:lnSpc>
              <a:buFont typeface="+mj-lt"/>
              <a:buAutoNum type="arabicPeriod"/>
            </a:pPr>
            <a:r>
              <a:rPr lang="en-ID" sz="1600" dirty="0" err="1" smtClean="0">
                <a:latin typeface="Maiandra GD" panose="020E0502030308020204" pitchFamily="34" charset="0"/>
              </a:rPr>
              <a:t>Unggah</a:t>
            </a:r>
            <a:r>
              <a:rPr lang="en-ID" sz="1600" dirty="0" smtClean="0">
                <a:latin typeface="Maiandra GD" panose="020E0502030308020204" pitchFamily="34" charset="0"/>
              </a:rPr>
              <a:t> </a:t>
            </a:r>
            <a:r>
              <a:rPr lang="en-ID" sz="1600" dirty="0" err="1" smtClean="0">
                <a:latin typeface="Maiandra GD" panose="020E0502030308020204" pitchFamily="34" charset="0"/>
              </a:rPr>
              <a:t>Dokumen</a:t>
            </a:r>
            <a:r>
              <a:rPr lang="en-ID" sz="1600" dirty="0" smtClean="0">
                <a:latin typeface="Maiandra GD" panose="020E0502030308020204" pitchFamily="34" charset="0"/>
              </a:rPr>
              <a:t> Surat </a:t>
            </a:r>
            <a:r>
              <a:rPr lang="en-ID" sz="1600" dirty="0" err="1" smtClean="0">
                <a:latin typeface="Maiandra GD" panose="020E0502030308020204" pitchFamily="34" charset="0"/>
              </a:rPr>
              <a:t>Kuasa</a:t>
            </a:r>
            <a:r>
              <a:rPr lang="en-ID" sz="1600" dirty="0" smtClean="0">
                <a:latin typeface="Maiandra GD" panose="020E0502030308020204" pitchFamily="34" charset="0"/>
              </a:rPr>
              <a:t> </a:t>
            </a:r>
            <a:r>
              <a:rPr lang="en-ID" sz="1600" dirty="0" err="1" smtClean="0">
                <a:latin typeface="Maiandra GD" panose="020E0502030308020204" pitchFamily="34" charset="0"/>
              </a:rPr>
              <a:t>Bermaterai</a:t>
            </a:r>
            <a:endParaRPr lang="en-ID" sz="1600" dirty="0" smtClean="0">
              <a:latin typeface="Maiandra GD" panose="020E0502030308020204" pitchFamily="34" charset="0"/>
            </a:endParaRPr>
          </a:p>
          <a:p>
            <a:pPr marL="342900" indent="-342900">
              <a:lnSpc>
                <a:spcPct val="150000"/>
              </a:lnSpc>
              <a:buFont typeface="+mj-lt"/>
              <a:buAutoNum type="arabicPeriod"/>
            </a:pPr>
            <a:r>
              <a:rPr lang="en-ID" sz="1600" dirty="0" err="1" smtClean="0">
                <a:latin typeface="Maiandra GD" panose="020E0502030308020204" pitchFamily="34" charset="0"/>
              </a:rPr>
              <a:t>Mengisi</a:t>
            </a:r>
            <a:r>
              <a:rPr lang="en-ID" sz="1600" dirty="0" smtClean="0">
                <a:latin typeface="Maiandra GD" panose="020E0502030308020204" pitchFamily="34" charset="0"/>
              </a:rPr>
              <a:t> </a:t>
            </a:r>
            <a:r>
              <a:rPr lang="en-ID" sz="1600" dirty="0" err="1" smtClean="0">
                <a:latin typeface="Maiandra GD" panose="020E0502030308020204" pitchFamily="34" charset="0"/>
              </a:rPr>
              <a:t>Identitas</a:t>
            </a:r>
            <a:r>
              <a:rPr lang="en-ID" sz="1600" dirty="0" smtClean="0">
                <a:latin typeface="Maiandra GD" panose="020E0502030308020204" pitchFamily="34" charset="0"/>
              </a:rPr>
              <a:t> Para </a:t>
            </a:r>
            <a:r>
              <a:rPr lang="en-ID" sz="1600" dirty="0" err="1" smtClean="0">
                <a:latin typeface="Maiandra GD" panose="020E0502030308020204" pitchFamily="34" charset="0"/>
              </a:rPr>
              <a:t>Pihak</a:t>
            </a:r>
            <a:endParaRPr lang="en-ID" sz="1600" dirty="0" smtClean="0">
              <a:latin typeface="Maiandra GD" panose="020E0502030308020204" pitchFamily="34" charset="0"/>
            </a:endParaRPr>
          </a:p>
          <a:p>
            <a:pPr marL="342900" indent="-342900">
              <a:lnSpc>
                <a:spcPct val="150000"/>
              </a:lnSpc>
              <a:buFont typeface="+mj-lt"/>
              <a:buAutoNum type="arabicPeriod"/>
            </a:pPr>
            <a:r>
              <a:rPr lang="en-ID" sz="1600" dirty="0" err="1" smtClean="0">
                <a:latin typeface="Maiandra GD" panose="020E0502030308020204" pitchFamily="34" charset="0"/>
              </a:rPr>
              <a:t>Unggah</a:t>
            </a:r>
            <a:r>
              <a:rPr lang="en-ID" sz="1600" dirty="0" smtClean="0">
                <a:latin typeface="Maiandra GD" panose="020E0502030308020204" pitchFamily="34" charset="0"/>
              </a:rPr>
              <a:t> </a:t>
            </a:r>
            <a:r>
              <a:rPr lang="en-ID" sz="1600" dirty="0" err="1" smtClean="0">
                <a:latin typeface="Maiandra GD" panose="020E0502030308020204" pitchFamily="34" charset="0"/>
              </a:rPr>
              <a:t>Berkas</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endParaRPr lang="en-ID" sz="1600" dirty="0" smtClean="0">
              <a:latin typeface="Maiandra GD" panose="020E0502030308020204" pitchFamily="34" charset="0"/>
            </a:endParaRPr>
          </a:p>
          <a:p>
            <a:pPr marL="342900" indent="-342900">
              <a:lnSpc>
                <a:spcPct val="150000"/>
              </a:lnSpc>
              <a:buFont typeface="+mj-lt"/>
              <a:buAutoNum type="arabicPeriod"/>
            </a:pPr>
            <a:r>
              <a:rPr lang="en-ID" sz="1600" dirty="0" smtClean="0">
                <a:latin typeface="Maiandra GD" panose="020E0502030308020204" pitchFamily="34" charset="0"/>
              </a:rPr>
              <a:t>Data </a:t>
            </a:r>
            <a:r>
              <a:rPr lang="en-ID" sz="1600" dirty="0" err="1" smtClean="0">
                <a:latin typeface="Maiandra GD" panose="020E0502030308020204" pitchFamily="34" charset="0"/>
              </a:rPr>
              <a:t>Pihak</a:t>
            </a:r>
            <a:r>
              <a:rPr lang="en-ID" sz="1600" dirty="0" smtClean="0">
                <a:latin typeface="Maiandra GD" panose="020E0502030308020204" pitchFamily="34" charset="0"/>
              </a:rPr>
              <a:t> </a:t>
            </a:r>
            <a:r>
              <a:rPr lang="en-ID" sz="1600" dirty="0" err="1" smtClean="0">
                <a:latin typeface="Maiandra GD" panose="020E0502030308020204" pitchFamily="34" charset="0"/>
              </a:rPr>
              <a:t>sudah</a:t>
            </a:r>
            <a:r>
              <a:rPr lang="en-ID" sz="1600" dirty="0" smtClean="0">
                <a:latin typeface="Maiandra GD" panose="020E0502030308020204" pitchFamily="34" charset="0"/>
              </a:rPr>
              <a:t> </a:t>
            </a:r>
            <a:r>
              <a:rPr lang="en-ID" sz="1600" dirty="0" err="1" smtClean="0">
                <a:latin typeface="Maiandra GD" panose="020E0502030308020204" pitchFamily="34" charset="0"/>
              </a:rPr>
              <a:t>terekam</a:t>
            </a:r>
            <a:r>
              <a:rPr lang="en-ID" sz="1600" dirty="0" smtClean="0">
                <a:latin typeface="Maiandra GD" panose="020E0502030308020204" pitchFamily="34" charset="0"/>
              </a:rPr>
              <a:t> </a:t>
            </a:r>
            <a:r>
              <a:rPr lang="en-ID" sz="1600" dirty="0" err="1" smtClean="0">
                <a:latin typeface="Maiandra GD" panose="020E0502030308020204" pitchFamily="34" charset="0"/>
              </a:rPr>
              <a:t>dan</a:t>
            </a:r>
            <a:r>
              <a:rPr lang="en-ID" sz="1600" dirty="0" smtClean="0">
                <a:latin typeface="Maiandra GD" panose="020E0502030308020204" pitchFamily="34" charset="0"/>
              </a:rPr>
              <a:t> </a:t>
            </a:r>
            <a:r>
              <a:rPr lang="en-ID" sz="1600" dirty="0" err="1" smtClean="0">
                <a:latin typeface="Maiandra GD" panose="020E0502030308020204" pitchFamily="34" charset="0"/>
              </a:rPr>
              <a:t>Lanjut</a:t>
            </a:r>
            <a:r>
              <a:rPr lang="en-ID" sz="1600" dirty="0" smtClean="0">
                <a:latin typeface="Maiandra GD" panose="020E0502030308020204" pitchFamily="34" charset="0"/>
              </a:rPr>
              <a:t> </a:t>
            </a:r>
            <a:r>
              <a:rPr lang="en-ID" sz="1600" dirty="0" err="1" smtClean="0">
                <a:latin typeface="Maiandra GD" panose="020E0502030308020204" pitchFamily="34" charset="0"/>
              </a:rPr>
              <a:t>ke</a:t>
            </a:r>
            <a:r>
              <a:rPr lang="en-ID" sz="1600" dirty="0" smtClean="0">
                <a:latin typeface="Maiandra GD" panose="020E0502030308020204" pitchFamily="34" charset="0"/>
              </a:rPr>
              <a:t> Proses </a:t>
            </a:r>
            <a:r>
              <a:rPr lang="en-ID" sz="1600" dirty="0" err="1" smtClean="0">
                <a:latin typeface="Maiandra GD" panose="020E0502030308020204" pitchFamily="34" charset="0"/>
              </a:rPr>
              <a:t>Pembayaran</a:t>
            </a:r>
            <a:r>
              <a:rPr lang="en-ID" sz="1600" dirty="0">
                <a:latin typeface="Maiandra GD" panose="020E0502030308020204" pitchFamily="34" charset="0"/>
              </a:rPr>
              <a:t> </a:t>
            </a:r>
            <a:r>
              <a:rPr lang="en-ID" sz="1600" dirty="0" err="1" smtClean="0">
                <a:latin typeface="Maiandra GD" panose="020E0502030308020204" pitchFamily="34" charset="0"/>
              </a:rPr>
              <a:t>Panjar</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endParaRPr lang="en-US" sz="1600" dirty="0">
              <a:latin typeface="Maiandra GD" panose="020E0502030308020204" pitchFamily="34" charset="0"/>
            </a:endParaRPr>
          </a:p>
        </p:txBody>
      </p:sp>
    </p:spTree>
    <p:extLst>
      <p:ext uri="{BB962C8B-B14F-4D97-AF65-F5344CB8AC3E}">
        <p14:creationId xmlns:p14="http://schemas.microsoft.com/office/powerpoint/2010/main" val="23189166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42</a:t>
            </a:fld>
            <a:endParaRPr lang="en"/>
          </a:p>
        </p:txBody>
      </p:sp>
      <p:sp>
        <p:nvSpPr>
          <p:cNvPr id="3" name="TextBox 2"/>
          <p:cNvSpPr txBox="1"/>
          <p:nvPr/>
        </p:nvSpPr>
        <p:spPr>
          <a:xfrm>
            <a:off x="43840" y="776495"/>
            <a:ext cx="4559412" cy="499111"/>
          </a:xfrm>
          <a:prstGeom prst="rect">
            <a:avLst/>
          </a:prstGeom>
          <a:noFill/>
        </p:spPr>
        <p:txBody>
          <a:bodyPr wrap="square" rtlCol="0">
            <a:spAutoFit/>
          </a:bodyPr>
          <a:lstStyle/>
          <a:p>
            <a:pPr algn="ctr">
              <a:lnSpc>
                <a:spcPct val="150000"/>
              </a:lnSpc>
            </a:pPr>
            <a:r>
              <a:rPr lang="en-ID" sz="2000" b="1" dirty="0" smtClean="0">
                <a:latin typeface="Maiandra GD" panose="020E0502030308020204" pitchFamily="34" charset="0"/>
              </a:rPr>
              <a:t>PEMBAYARAN PANJAR ONLINE </a:t>
            </a:r>
          </a:p>
        </p:txBody>
      </p:sp>
      <p:sp>
        <p:nvSpPr>
          <p:cNvPr id="4" name="TextBox 3"/>
          <p:cNvSpPr txBox="1"/>
          <p:nvPr/>
        </p:nvSpPr>
        <p:spPr>
          <a:xfrm>
            <a:off x="179512" y="1600331"/>
            <a:ext cx="4320480" cy="3416320"/>
          </a:xfrm>
          <a:prstGeom prst="rect">
            <a:avLst/>
          </a:prstGeom>
          <a:noFill/>
        </p:spPr>
        <p:txBody>
          <a:bodyPr wrap="square" rtlCol="0">
            <a:spAutoFit/>
          </a:bodyPr>
          <a:lstStyle/>
          <a:p>
            <a:pPr marL="342900" indent="-342900">
              <a:lnSpc>
                <a:spcPct val="150000"/>
              </a:lnSpc>
              <a:buFont typeface="+mj-lt"/>
              <a:buAutoNum type="arabicPeriod"/>
            </a:pPr>
            <a:r>
              <a:rPr lang="en-ID" sz="1600" dirty="0" err="1" smtClean="0">
                <a:latin typeface="Maiandra GD" panose="020E0502030308020204" pitchFamily="34" charset="0"/>
              </a:rPr>
              <a:t>Setelah</a:t>
            </a:r>
            <a:r>
              <a:rPr lang="en-ID" sz="1600" dirty="0" smtClean="0">
                <a:latin typeface="Maiandra GD" panose="020E0502030308020204" pitchFamily="34" charset="0"/>
              </a:rPr>
              <a:t> </a:t>
            </a:r>
            <a:r>
              <a:rPr lang="en-ID" sz="1600" dirty="0" err="1" smtClean="0">
                <a:latin typeface="Maiandra GD" panose="020E0502030308020204" pitchFamily="34" charset="0"/>
              </a:rPr>
              <a:t>mendaftarkan</a:t>
            </a:r>
            <a:r>
              <a:rPr lang="en-ID" sz="1600" dirty="0" smtClean="0">
                <a:latin typeface="Maiandra GD" panose="020E0502030308020204" pitchFamily="34" charset="0"/>
              </a:rPr>
              <a:t> para </a:t>
            </a:r>
            <a:r>
              <a:rPr lang="en-ID" sz="1600" dirty="0" err="1" smtClean="0">
                <a:latin typeface="Maiandra GD" panose="020E0502030308020204" pitchFamily="34" charset="0"/>
              </a:rPr>
              <a:t>pihak</a:t>
            </a:r>
            <a:r>
              <a:rPr lang="en-ID" sz="1600" dirty="0" smtClean="0">
                <a:latin typeface="Maiandra GD" panose="020E0502030308020204" pitchFamily="34" charset="0"/>
              </a:rPr>
              <a:t> </a:t>
            </a:r>
            <a:r>
              <a:rPr lang="en-ID" sz="1600" dirty="0" err="1" smtClean="0">
                <a:latin typeface="Maiandra GD" panose="020E0502030308020204" pitchFamily="34" charset="0"/>
              </a:rPr>
              <a:t>secara</a:t>
            </a:r>
            <a:r>
              <a:rPr lang="en-ID" sz="1600" dirty="0" smtClean="0">
                <a:latin typeface="Maiandra GD" panose="020E0502030308020204" pitchFamily="34" charset="0"/>
              </a:rPr>
              <a:t> online</a:t>
            </a:r>
          </a:p>
          <a:p>
            <a:pPr marL="342900" indent="-342900">
              <a:lnSpc>
                <a:spcPct val="150000"/>
              </a:lnSpc>
              <a:buFont typeface="+mj-lt"/>
              <a:buAutoNum type="arabicPeriod"/>
            </a:pPr>
            <a:r>
              <a:rPr lang="en-ID" sz="1600" dirty="0" err="1" smtClean="0">
                <a:latin typeface="Maiandra GD" panose="020E0502030308020204" pitchFamily="34" charset="0"/>
              </a:rPr>
              <a:t>Pratinjau</a:t>
            </a:r>
            <a:r>
              <a:rPr lang="en-ID" sz="1600" dirty="0" smtClean="0">
                <a:latin typeface="Maiandra GD" panose="020E0502030308020204" pitchFamily="34" charset="0"/>
              </a:rPr>
              <a:t> </a:t>
            </a:r>
            <a:r>
              <a:rPr lang="en-ID" sz="1600" dirty="0" err="1" smtClean="0">
                <a:latin typeface="Maiandra GD" panose="020E0502030308020204" pitchFamily="34" charset="0"/>
              </a:rPr>
              <a:t>biaya</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endParaRPr lang="en-ID" sz="1600" dirty="0" smtClean="0">
              <a:latin typeface="Maiandra GD" panose="020E0502030308020204" pitchFamily="34" charset="0"/>
            </a:endParaRPr>
          </a:p>
          <a:p>
            <a:pPr marL="342900" indent="-342900">
              <a:lnSpc>
                <a:spcPct val="150000"/>
              </a:lnSpc>
              <a:buFont typeface="+mj-lt"/>
              <a:buAutoNum type="arabicPeriod"/>
            </a:pPr>
            <a:r>
              <a:rPr lang="en-ID" sz="1600" dirty="0" err="1" smtClean="0">
                <a:latin typeface="Maiandra GD" panose="020E0502030308020204" pitchFamily="34" charset="0"/>
              </a:rPr>
              <a:t>Mendapatkan</a:t>
            </a:r>
            <a:r>
              <a:rPr lang="en-ID" sz="1600" dirty="0" smtClean="0">
                <a:latin typeface="Maiandra GD" panose="020E0502030308020204" pitchFamily="34" charset="0"/>
              </a:rPr>
              <a:t> Surat </a:t>
            </a:r>
            <a:r>
              <a:rPr lang="en-ID" sz="1600" dirty="0" err="1" smtClean="0">
                <a:latin typeface="Maiandra GD" panose="020E0502030308020204" pitchFamily="34" charset="0"/>
              </a:rPr>
              <a:t>Kuasa</a:t>
            </a:r>
            <a:r>
              <a:rPr lang="en-ID" sz="1600" dirty="0" smtClean="0">
                <a:latin typeface="Maiandra GD" panose="020E0502030308020204" pitchFamily="34" charset="0"/>
              </a:rPr>
              <a:t> </a:t>
            </a:r>
            <a:r>
              <a:rPr lang="en-ID" sz="1600" dirty="0" err="1" smtClean="0">
                <a:latin typeface="Maiandra GD" panose="020E0502030308020204" pitchFamily="34" charset="0"/>
              </a:rPr>
              <a:t>Untuk</a:t>
            </a:r>
            <a:r>
              <a:rPr lang="en-ID" sz="1600" dirty="0" smtClean="0">
                <a:latin typeface="Maiandra GD" panose="020E0502030308020204" pitchFamily="34" charset="0"/>
              </a:rPr>
              <a:t> </a:t>
            </a:r>
            <a:r>
              <a:rPr lang="en-ID" sz="1600" dirty="0" err="1" smtClean="0">
                <a:latin typeface="Maiandra GD" panose="020E0502030308020204" pitchFamily="34" charset="0"/>
              </a:rPr>
              <a:t>Membayar</a:t>
            </a:r>
            <a:r>
              <a:rPr lang="en-ID" sz="1600" dirty="0" smtClean="0">
                <a:latin typeface="Maiandra GD" panose="020E0502030308020204" pitchFamily="34" charset="0"/>
              </a:rPr>
              <a:t> (E-SKUM)</a:t>
            </a:r>
          </a:p>
          <a:p>
            <a:pPr marL="342900" indent="-342900">
              <a:lnSpc>
                <a:spcPct val="150000"/>
              </a:lnSpc>
              <a:buFont typeface="+mj-lt"/>
              <a:buAutoNum type="arabicPeriod"/>
            </a:pPr>
            <a:r>
              <a:rPr lang="en-ID" sz="1600" dirty="0" err="1" smtClean="0">
                <a:latin typeface="Maiandra GD" panose="020E0502030308020204" pitchFamily="34" charset="0"/>
              </a:rPr>
              <a:t>Mendapatkan</a:t>
            </a:r>
            <a:r>
              <a:rPr lang="en-ID" sz="1600" dirty="0" smtClean="0">
                <a:latin typeface="Maiandra GD" panose="020E0502030308020204" pitchFamily="34" charset="0"/>
              </a:rPr>
              <a:t> </a:t>
            </a:r>
            <a:r>
              <a:rPr lang="en-ID" sz="1600" dirty="0" err="1" smtClean="0">
                <a:latin typeface="Maiandra GD" panose="020E0502030308020204" pitchFamily="34" charset="0"/>
              </a:rPr>
              <a:t>Rekening</a:t>
            </a:r>
            <a:r>
              <a:rPr lang="en-ID" sz="1600" dirty="0" smtClean="0">
                <a:latin typeface="Maiandra GD" panose="020E0502030308020204" pitchFamily="34" charset="0"/>
              </a:rPr>
              <a:t> Virtual </a:t>
            </a:r>
            <a:r>
              <a:rPr lang="en-ID" sz="1600" dirty="0" err="1" smtClean="0">
                <a:latin typeface="Maiandra GD" panose="020E0502030308020204" pitchFamily="34" charset="0"/>
              </a:rPr>
              <a:t>dari</a:t>
            </a:r>
            <a:r>
              <a:rPr lang="en-ID" sz="1600" dirty="0" smtClean="0">
                <a:latin typeface="Maiandra GD" panose="020E0502030308020204" pitchFamily="34" charset="0"/>
              </a:rPr>
              <a:t> Bank</a:t>
            </a:r>
          </a:p>
          <a:p>
            <a:pPr marL="342900" indent="-342900">
              <a:lnSpc>
                <a:spcPct val="150000"/>
              </a:lnSpc>
              <a:buFont typeface="+mj-lt"/>
              <a:buAutoNum type="arabicPeriod"/>
            </a:pPr>
            <a:r>
              <a:rPr lang="en-ID" sz="1600" dirty="0" err="1" smtClean="0">
                <a:latin typeface="Maiandra GD" panose="020E0502030308020204" pitchFamily="34" charset="0"/>
              </a:rPr>
              <a:t>Mendapatkan</a:t>
            </a:r>
            <a:r>
              <a:rPr lang="en-ID" sz="1600" dirty="0" smtClean="0">
                <a:latin typeface="Maiandra GD" panose="020E0502030308020204" pitchFamily="34" charset="0"/>
              </a:rPr>
              <a:t> </a:t>
            </a:r>
            <a:r>
              <a:rPr lang="en-ID" sz="1600" dirty="0" err="1" smtClean="0">
                <a:latin typeface="Maiandra GD" panose="020E0502030308020204" pitchFamily="34" charset="0"/>
              </a:rPr>
              <a:t>notifikasi</a:t>
            </a:r>
            <a:r>
              <a:rPr lang="en-ID" sz="1600" dirty="0" smtClean="0">
                <a:latin typeface="Maiandra GD" panose="020E0502030308020204" pitchFamily="34" charset="0"/>
              </a:rPr>
              <a:t> </a:t>
            </a:r>
            <a:r>
              <a:rPr lang="en-ID" sz="1600" dirty="0" err="1" smtClean="0">
                <a:latin typeface="Maiandra GD" panose="020E0502030308020204" pitchFamily="34" charset="0"/>
              </a:rPr>
              <a:t>Rekening</a:t>
            </a:r>
            <a:r>
              <a:rPr lang="en-ID" sz="1600" dirty="0" smtClean="0">
                <a:latin typeface="Maiandra GD" panose="020E0502030308020204" pitchFamily="34" charset="0"/>
              </a:rPr>
              <a:t> Virtual </a:t>
            </a:r>
            <a:r>
              <a:rPr lang="en-ID" sz="1600" dirty="0" err="1" smtClean="0">
                <a:latin typeface="Maiandra GD" panose="020E0502030308020204" pitchFamily="34" charset="0"/>
              </a:rPr>
              <a:t>melalui</a:t>
            </a:r>
            <a:r>
              <a:rPr lang="en-ID" sz="1600" dirty="0" smtClean="0">
                <a:latin typeface="Maiandra GD" panose="020E0502030308020204" pitchFamily="34" charset="0"/>
              </a:rPr>
              <a:t> E-mail</a:t>
            </a:r>
          </a:p>
          <a:p>
            <a:pPr marL="342900" indent="-342900">
              <a:lnSpc>
                <a:spcPct val="150000"/>
              </a:lnSpc>
              <a:buFont typeface="+mj-lt"/>
              <a:buAutoNum type="arabicPeriod"/>
            </a:pPr>
            <a:r>
              <a:rPr lang="en-ID" sz="1600" dirty="0" smtClean="0">
                <a:latin typeface="Maiandra GD" panose="020E0502030308020204" pitchFamily="34" charset="0"/>
              </a:rPr>
              <a:t>Bayar </a:t>
            </a:r>
            <a:r>
              <a:rPr lang="en-ID" sz="1600" dirty="0" err="1">
                <a:latin typeface="Maiandra GD" panose="020E0502030308020204" pitchFamily="34" charset="0"/>
              </a:rPr>
              <a:t>p</a:t>
            </a:r>
            <a:r>
              <a:rPr lang="en-ID" sz="1600" dirty="0" err="1" smtClean="0">
                <a:latin typeface="Maiandra GD" panose="020E0502030308020204" pitchFamily="34" charset="0"/>
              </a:rPr>
              <a:t>anjar</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r>
              <a:rPr lang="en-ID" sz="1600" dirty="0" smtClean="0">
                <a:latin typeface="Maiandra GD" panose="020E0502030308020204" pitchFamily="34" charset="0"/>
              </a:rPr>
              <a:t> </a:t>
            </a:r>
            <a:r>
              <a:rPr lang="en-ID" sz="1600" dirty="0" err="1" smtClean="0">
                <a:latin typeface="Maiandra GD" panose="020E0502030308020204" pitchFamily="34" charset="0"/>
              </a:rPr>
              <a:t>sesuai</a:t>
            </a:r>
            <a:r>
              <a:rPr lang="en-ID" sz="1600" dirty="0" smtClean="0">
                <a:latin typeface="Maiandra GD" panose="020E0502030308020204" pitchFamily="34" charset="0"/>
              </a:rPr>
              <a:t> nominal</a:t>
            </a:r>
            <a:endParaRPr lang="en-US" sz="1600" dirty="0">
              <a:latin typeface="Maiandra GD" panose="020E0502030308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674" y="51470"/>
            <a:ext cx="4396731" cy="5040560"/>
          </a:xfrm>
          <a:prstGeom prst="rect">
            <a:avLst/>
          </a:prstGeom>
        </p:spPr>
      </p:pic>
    </p:spTree>
    <p:extLst>
      <p:ext uri="{BB962C8B-B14F-4D97-AF65-F5344CB8AC3E}">
        <p14:creationId xmlns:p14="http://schemas.microsoft.com/office/powerpoint/2010/main" val="31667112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43</a:t>
            </a:fld>
            <a:endParaRPr lang="en"/>
          </a:p>
        </p:txBody>
      </p:sp>
      <p:sp>
        <p:nvSpPr>
          <p:cNvPr id="3" name="TextBox 2"/>
          <p:cNvSpPr txBox="1"/>
          <p:nvPr/>
        </p:nvSpPr>
        <p:spPr>
          <a:xfrm>
            <a:off x="43840" y="908015"/>
            <a:ext cx="4559412" cy="1015663"/>
          </a:xfrm>
          <a:prstGeom prst="rect">
            <a:avLst/>
          </a:prstGeom>
          <a:noFill/>
        </p:spPr>
        <p:txBody>
          <a:bodyPr wrap="square" rtlCol="0">
            <a:spAutoFit/>
          </a:bodyPr>
          <a:lstStyle/>
          <a:p>
            <a:pPr algn="ctr">
              <a:lnSpc>
                <a:spcPct val="150000"/>
              </a:lnSpc>
            </a:pPr>
            <a:r>
              <a:rPr lang="en-ID" sz="2000" b="1" dirty="0" smtClean="0">
                <a:latin typeface="Maiandra GD" panose="020E0502030308020204" pitchFamily="34" charset="0"/>
              </a:rPr>
              <a:t>PANGGILAN PERSIDANGAN SECARA ELEKTRONIK</a:t>
            </a:r>
          </a:p>
        </p:txBody>
      </p:sp>
      <p:sp>
        <p:nvSpPr>
          <p:cNvPr id="4" name="TextBox 3"/>
          <p:cNvSpPr txBox="1"/>
          <p:nvPr/>
        </p:nvSpPr>
        <p:spPr>
          <a:xfrm>
            <a:off x="179512" y="2204864"/>
            <a:ext cx="4320480" cy="1200329"/>
          </a:xfrm>
          <a:prstGeom prst="rect">
            <a:avLst/>
          </a:prstGeom>
          <a:noFill/>
        </p:spPr>
        <p:txBody>
          <a:bodyPr wrap="square" rtlCol="0">
            <a:spAutoFit/>
          </a:bodyPr>
          <a:lstStyle/>
          <a:p>
            <a:pPr marL="342900" indent="-342900">
              <a:lnSpc>
                <a:spcPct val="150000"/>
              </a:lnSpc>
              <a:buFont typeface="+mj-lt"/>
              <a:buAutoNum type="arabicPeriod"/>
            </a:pPr>
            <a:r>
              <a:rPr lang="en-ID" sz="1600" dirty="0" err="1" smtClean="0">
                <a:latin typeface="Maiandra GD" panose="020E0502030308020204" pitchFamily="34" charset="0"/>
              </a:rPr>
              <a:t>Biaya</a:t>
            </a:r>
            <a:r>
              <a:rPr lang="en-ID" sz="1600" dirty="0" smtClean="0">
                <a:latin typeface="Maiandra GD" panose="020E0502030308020204" pitchFamily="34" charset="0"/>
              </a:rPr>
              <a:t> </a:t>
            </a:r>
            <a:r>
              <a:rPr lang="en-ID" sz="1600" dirty="0" err="1" smtClean="0">
                <a:latin typeface="Maiandra GD" panose="020E0502030308020204" pitchFamily="34" charset="0"/>
              </a:rPr>
              <a:t>ringan</a:t>
            </a:r>
            <a:endParaRPr lang="en-ID" sz="1600" dirty="0" smtClean="0">
              <a:latin typeface="Maiandra GD" panose="020E0502030308020204" pitchFamily="34" charset="0"/>
            </a:endParaRPr>
          </a:p>
          <a:p>
            <a:pPr marL="342900" indent="-342900">
              <a:lnSpc>
                <a:spcPct val="150000"/>
              </a:lnSpc>
              <a:buFont typeface="+mj-lt"/>
              <a:buAutoNum type="arabicPeriod"/>
            </a:pPr>
            <a:r>
              <a:rPr lang="en-ID" sz="1600" dirty="0" smtClean="0">
                <a:latin typeface="Maiandra GD" panose="020E0502030308020204" pitchFamily="34" charset="0"/>
              </a:rPr>
              <a:t>Proses </a:t>
            </a:r>
            <a:r>
              <a:rPr lang="en-ID" sz="1600" dirty="0" err="1" smtClean="0">
                <a:latin typeface="Maiandra GD" panose="020E0502030308020204" pitchFamily="34" charset="0"/>
              </a:rPr>
              <a:t>pemanggilan</a:t>
            </a:r>
            <a:r>
              <a:rPr lang="en-ID" sz="1600" dirty="0" smtClean="0">
                <a:latin typeface="Maiandra GD" panose="020E0502030308020204" pitchFamily="34" charset="0"/>
              </a:rPr>
              <a:t> </a:t>
            </a:r>
            <a:r>
              <a:rPr lang="en-ID" sz="1600" dirty="0" err="1" smtClean="0">
                <a:latin typeface="Maiandra GD" panose="020E0502030308020204" pitchFamily="34" charset="0"/>
              </a:rPr>
              <a:t>lebih</a:t>
            </a:r>
            <a:r>
              <a:rPr lang="en-ID" sz="1600" dirty="0" smtClean="0">
                <a:latin typeface="Maiandra GD" panose="020E0502030308020204" pitchFamily="34" charset="0"/>
              </a:rPr>
              <a:t> </a:t>
            </a:r>
            <a:r>
              <a:rPr lang="en-ID" sz="1600" dirty="0" err="1" smtClean="0">
                <a:latin typeface="Maiandra GD" panose="020E0502030308020204" pitchFamily="34" charset="0"/>
              </a:rPr>
              <a:t>cepat</a:t>
            </a:r>
            <a:r>
              <a:rPr lang="en-ID" sz="1600" dirty="0" smtClean="0">
                <a:latin typeface="Maiandra GD" panose="020E0502030308020204" pitchFamily="34" charset="0"/>
              </a:rPr>
              <a:t> </a:t>
            </a:r>
            <a:r>
              <a:rPr lang="en-ID" sz="1600" dirty="0" err="1" smtClean="0">
                <a:latin typeface="Maiandra GD" panose="020E0502030308020204" pitchFamily="34" charset="0"/>
              </a:rPr>
              <a:t>dan</a:t>
            </a:r>
            <a:r>
              <a:rPr lang="en-ID" sz="1600" dirty="0" smtClean="0">
                <a:latin typeface="Maiandra GD" panose="020E0502030308020204" pitchFamily="34" charset="0"/>
              </a:rPr>
              <a:t> </a:t>
            </a:r>
            <a:r>
              <a:rPr lang="en-ID" sz="1600" dirty="0" err="1" smtClean="0">
                <a:latin typeface="Maiandra GD" panose="020E0502030308020204" pitchFamily="34" charset="0"/>
              </a:rPr>
              <a:t>sederhana</a:t>
            </a:r>
            <a:endParaRPr lang="en-US" sz="1600" dirty="0">
              <a:latin typeface="Maiandra GD" panose="020E0502030308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777" y="51471"/>
            <a:ext cx="4437762" cy="5040560"/>
          </a:xfrm>
          <a:prstGeom prst="rect">
            <a:avLst/>
          </a:prstGeom>
        </p:spPr>
      </p:pic>
    </p:spTree>
    <p:extLst>
      <p:ext uri="{BB962C8B-B14F-4D97-AF65-F5344CB8AC3E}">
        <p14:creationId xmlns:p14="http://schemas.microsoft.com/office/powerpoint/2010/main" val="9036885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44</a:t>
            </a:fld>
            <a:endParaRPr lang="en"/>
          </a:p>
        </p:txBody>
      </p:sp>
      <p:sp>
        <p:nvSpPr>
          <p:cNvPr id="3" name="TextBox 2"/>
          <p:cNvSpPr txBox="1"/>
          <p:nvPr/>
        </p:nvSpPr>
        <p:spPr>
          <a:xfrm>
            <a:off x="43840" y="641708"/>
            <a:ext cx="4559412" cy="1015663"/>
          </a:xfrm>
          <a:prstGeom prst="rect">
            <a:avLst/>
          </a:prstGeom>
          <a:noFill/>
        </p:spPr>
        <p:txBody>
          <a:bodyPr wrap="square" rtlCol="0">
            <a:spAutoFit/>
          </a:bodyPr>
          <a:lstStyle/>
          <a:p>
            <a:pPr algn="ctr"/>
            <a:r>
              <a:rPr lang="en-ID" sz="2000" b="1" dirty="0" smtClean="0">
                <a:latin typeface="Maiandra GD" panose="020E0502030308020204" pitchFamily="34" charset="0"/>
              </a:rPr>
              <a:t>BAYAR PANJAR PERKARA SECARA ONLINE DAN KEMUDAHAN BAGI PIHAK</a:t>
            </a:r>
          </a:p>
        </p:txBody>
      </p:sp>
      <p:sp>
        <p:nvSpPr>
          <p:cNvPr id="4" name="TextBox 3"/>
          <p:cNvSpPr txBox="1"/>
          <p:nvPr/>
        </p:nvSpPr>
        <p:spPr>
          <a:xfrm>
            <a:off x="179512" y="1851670"/>
            <a:ext cx="4320480" cy="3046988"/>
          </a:xfrm>
          <a:prstGeom prst="rect">
            <a:avLst/>
          </a:prstGeom>
          <a:noFill/>
        </p:spPr>
        <p:txBody>
          <a:bodyPr wrap="square" rtlCol="0">
            <a:spAutoFit/>
          </a:bodyPr>
          <a:lstStyle/>
          <a:p>
            <a:pPr marL="342900" indent="-342900">
              <a:lnSpc>
                <a:spcPct val="150000"/>
              </a:lnSpc>
              <a:buFont typeface="+mj-lt"/>
              <a:buAutoNum type="arabicPeriod"/>
            </a:pPr>
            <a:r>
              <a:rPr lang="en-ID" sz="1600" b="1" dirty="0" err="1" smtClean="0">
                <a:latin typeface="Maiandra GD" panose="020E0502030308020204" pitchFamily="34" charset="0"/>
              </a:rPr>
              <a:t>Pembayaran</a:t>
            </a:r>
            <a:r>
              <a:rPr lang="en-ID" sz="1600" dirty="0" smtClean="0">
                <a:latin typeface="Maiandra GD" panose="020E0502030308020204" pitchFamily="34" charset="0"/>
              </a:rPr>
              <a:t> </a:t>
            </a:r>
            <a:r>
              <a:rPr lang="en-ID" sz="1600" dirty="0" err="1">
                <a:latin typeface="Maiandra GD" panose="020E0502030308020204" pitchFamily="34" charset="0"/>
              </a:rPr>
              <a:t>p</a:t>
            </a:r>
            <a:r>
              <a:rPr lang="en-ID" sz="1600" dirty="0" err="1" smtClean="0">
                <a:latin typeface="Maiandra GD" panose="020E0502030308020204" pitchFamily="34" charset="0"/>
              </a:rPr>
              <a:t>anjar</a:t>
            </a:r>
            <a:r>
              <a:rPr lang="en-ID" sz="1600" dirty="0" smtClean="0">
                <a:latin typeface="Maiandra GD" panose="020E0502030308020204" pitchFamily="34" charset="0"/>
              </a:rPr>
              <a:t> </a:t>
            </a:r>
            <a:r>
              <a:rPr lang="en-ID" sz="1600" dirty="0" err="1">
                <a:latin typeface="Maiandra GD" panose="020E0502030308020204" pitchFamily="34" charset="0"/>
              </a:rPr>
              <a:t>p</a:t>
            </a:r>
            <a:r>
              <a:rPr lang="en-ID" sz="1600" dirty="0" err="1" smtClean="0">
                <a:latin typeface="Maiandra GD" panose="020E0502030308020204" pitchFamily="34" charset="0"/>
              </a:rPr>
              <a:t>erkara</a:t>
            </a:r>
            <a:r>
              <a:rPr lang="en-ID" sz="1600" dirty="0" smtClean="0">
                <a:latin typeface="Maiandra GD" panose="020E0502030308020204" pitchFamily="34" charset="0"/>
              </a:rPr>
              <a:t> </a:t>
            </a:r>
            <a:r>
              <a:rPr lang="en-ID" sz="1600" dirty="0" err="1">
                <a:latin typeface="Maiandra GD" panose="020E0502030308020204" pitchFamily="34" charset="0"/>
              </a:rPr>
              <a:t>l</a:t>
            </a:r>
            <a:r>
              <a:rPr lang="en-ID" sz="1600" dirty="0" err="1" smtClean="0">
                <a:latin typeface="Maiandra GD" panose="020E0502030308020204" pitchFamily="34" charset="0"/>
              </a:rPr>
              <a:t>angsung</a:t>
            </a:r>
            <a:r>
              <a:rPr lang="en-ID" sz="1600" dirty="0" smtClean="0">
                <a:latin typeface="Maiandra GD" panose="020E0502030308020204" pitchFamily="34" charset="0"/>
              </a:rPr>
              <a:t> </a:t>
            </a:r>
            <a:r>
              <a:rPr lang="en-ID" sz="1600" dirty="0" err="1">
                <a:latin typeface="Maiandra GD" panose="020E0502030308020204" pitchFamily="34" charset="0"/>
              </a:rPr>
              <a:t>k</a:t>
            </a:r>
            <a:r>
              <a:rPr lang="en-ID" sz="1600" dirty="0" err="1" smtClean="0">
                <a:latin typeface="Maiandra GD" panose="020E0502030308020204" pitchFamily="34" charset="0"/>
              </a:rPr>
              <a:t>e</a:t>
            </a:r>
            <a:r>
              <a:rPr lang="en-ID" sz="1600" dirty="0" smtClean="0">
                <a:latin typeface="Maiandra GD" panose="020E0502030308020204" pitchFamily="34" charset="0"/>
              </a:rPr>
              <a:t> </a:t>
            </a:r>
            <a:r>
              <a:rPr lang="en-ID" sz="1600" dirty="0" err="1" smtClean="0">
                <a:latin typeface="Maiandra GD" panose="020E0502030308020204" pitchFamily="34" charset="0"/>
              </a:rPr>
              <a:t>Rekening</a:t>
            </a:r>
            <a:r>
              <a:rPr lang="en-ID" sz="1600" dirty="0" smtClean="0">
                <a:latin typeface="Maiandra GD" panose="020E0502030308020204" pitchFamily="34" charset="0"/>
              </a:rPr>
              <a:t> Virtual  </a:t>
            </a:r>
            <a:r>
              <a:rPr lang="en-ID" sz="1600" dirty="0" err="1" smtClean="0">
                <a:latin typeface="Maiandra GD" panose="020E0502030308020204" pitchFamily="34" charset="0"/>
              </a:rPr>
              <a:t>atas</a:t>
            </a:r>
            <a:r>
              <a:rPr lang="en-ID" sz="1600" dirty="0" smtClean="0">
                <a:latin typeface="Maiandra GD" panose="020E0502030308020204" pitchFamily="34" charset="0"/>
              </a:rPr>
              <a:t> </a:t>
            </a:r>
            <a:r>
              <a:rPr lang="en-ID" sz="1600" dirty="0" err="1" smtClean="0">
                <a:latin typeface="Maiandra GD" panose="020E0502030308020204" pitchFamily="34" charset="0"/>
              </a:rPr>
              <a:t>nama</a:t>
            </a:r>
            <a:r>
              <a:rPr lang="en-ID" sz="1600" dirty="0" smtClean="0">
                <a:latin typeface="Maiandra GD" panose="020E0502030308020204" pitchFamily="34" charset="0"/>
              </a:rPr>
              <a:t> </a:t>
            </a:r>
            <a:r>
              <a:rPr lang="en-ID" sz="1600" dirty="0" err="1" smtClean="0">
                <a:latin typeface="Maiandra GD" panose="020E0502030308020204" pitchFamily="34" charset="0"/>
              </a:rPr>
              <a:t>pemohon</a:t>
            </a:r>
            <a:endParaRPr lang="en-ID" sz="1600" dirty="0" smtClean="0">
              <a:latin typeface="Maiandra GD" panose="020E0502030308020204" pitchFamily="34" charset="0"/>
            </a:endParaRPr>
          </a:p>
          <a:p>
            <a:pPr marL="342900" indent="-342900">
              <a:lnSpc>
                <a:spcPct val="150000"/>
              </a:lnSpc>
              <a:buFont typeface="+mj-lt"/>
              <a:buAutoNum type="arabicPeriod"/>
            </a:pPr>
            <a:r>
              <a:rPr lang="en-ID" sz="1600" dirty="0" smtClean="0">
                <a:latin typeface="Maiandra GD" panose="020E0502030308020204" pitchFamily="34" charset="0"/>
              </a:rPr>
              <a:t>Bayar </a:t>
            </a:r>
            <a:r>
              <a:rPr lang="en-ID" sz="1600" dirty="0" err="1" smtClean="0">
                <a:latin typeface="Maiandra GD" panose="020E0502030308020204" pitchFamily="34" charset="0"/>
              </a:rPr>
              <a:t>dengan</a:t>
            </a:r>
            <a:r>
              <a:rPr lang="en-ID" sz="1600" dirty="0" smtClean="0">
                <a:latin typeface="Maiandra GD" panose="020E0502030308020204" pitchFamily="34" charset="0"/>
              </a:rPr>
              <a:t> Bank </a:t>
            </a:r>
            <a:r>
              <a:rPr lang="en-ID" sz="1600" dirty="0" err="1" smtClean="0">
                <a:latin typeface="Maiandra GD" panose="020E0502030308020204" pitchFamily="34" charset="0"/>
              </a:rPr>
              <a:t>manapun</a:t>
            </a:r>
            <a:r>
              <a:rPr lang="en-ID" sz="1600" dirty="0" smtClean="0">
                <a:latin typeface="Maiandra GD" panose="020E0502030308020204" pitchFamily="34" charset="0"/>
              </a:rPr>
              <a:t> </a:t>
            </a:r>
            <a:r>
              <a:rPr lang="en-ID" sz="1600" dirty="0" err="1" smtClean="0">
                <a:latin typeface="Maiandra GD" panose="020E0502030308020204" pitchFamily="34" charset="0"/>
              </a:rPr>
              <a:t>dengan</a:t>
            </a:r>
            <a:r>
              <a:rPr lang="en-ID" sz="1600" dirty="0" smtClean="0">
                <a:latin typeface="Maiandra GD" panose="020E0502030308020204" pitchFamily="34" charset="0"/>
              </a:rPr>
              <a:t> </a:t>
            </a:r>
            <a:r>
              <a:rPr lang="en-ID" sz="1600" dirty="0" err="1" smtClean="0">
                <a:latin typeface="Maiandra GD" panose="020E0502030308020204" pitchFamily="34" charset="0"/>
              </a:rPr>
              <a:t>cara</a:t>
            </a:r>
            <a:r>
              <a:rPr lang="en-ID" sz="1600" dirty="0" smtClean="0">
                <a:latin typeface="Maiandra GD" panose="020E0502030308020204" pitchFamily="34" charset="0"/>
              </a:rPr>
              <a:t> </a:t>
            </a:r>
            <a:r>
              <a:rPr lang="en-ID" sz="1600" dirty="0" err="1" smtClean="0">
                <a:latin typeface="Maiandra GD" panose="020E0502030308020204" pitchFamily="34" charset="0"/>
              </a:rPr>
              <a:t>apapun</a:t>
            </a:r>
            <a:endParaRPr lang="en-ID" sz="1600" dirty="0" smtClean="0">
              <a:latin typeface="Maiandra GD" panose="020E0502030308020204" pitchFamily="34" charset="0"/>
            </a:endParaRPr>
          </a:p>
          <a:p>
            <a:pPr marL="342900" indent="-342900">
              <a:lnSpc>
                <a:spcPct val="150000"/>
              </a:lnSpc>
              <a:buFont typeface="+mj-lt"/>
              <a:buAutoNum type="arabicPeriod"/>
            </a:pPr>
            <a:r>
              <a:rPr lang="en-ID" sz="1600" dirty="0" smtClean="0">
                <a:latin typeface="Maiandra GD" panose="020E0502030308020204" pitchFamily="34" charset="0"/>
              </a:rPr>
              <a:t>Bayar </a:t>
            </a:r>
            <a:r>
              <a:rPr lang="en-ID" sz="1600" b="1" dirty="0" err="1" smtClean="0">
                <a:latin typeface="Maiandra GD" panose="020E0502030308020204" pitchFamily="34" charset="0"/>
              </a:rPr>
              <a:t>tambahan</a:t>
            </a:r>
            <a:r>
              <a:rPr lang="en-ID" sz="1600" b="1" dirty="0" smtClean="0">
                <a:latin typeface="Maiandra GD" panose="020E0502030308020204" pitchFamily="34" charset="0"/>
              </a:rPr>
              <a:t> </a:t>
            </a:r>
            <a:r>
              <a:rPr lang="en-ID" sz="1600" b="1" dirty="0" err="1" smtClean="0">
                <a:latin typeface="Maiandra GD" panose="020E0502030308020204" pitchFamily="34" charset="0"/>
              </a:rPr>
              <a:t>panjar</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r>
              <a:rPr lang="en-ID" sz="1600" dirty="0" smtClean="0">
                <a:latin typeface="Maiandra GD" panose="020E0502030308020204" pitchFamily="34" charset="0"/>
              </a:rPr>
              <a:t> </a:t>
            </a:r>
            <a:r>
              <a:rPr lang="en-ID" sz="1600" dirty="0" err="1" smtClean="0">
                <a:latin typeface="Maiandra GD" panose="020E0502030308020204" pitchFamily="34" charset="0"/>
              </a:rPr>
              <a:t>secara</a:t>
            </a:r>
            <a:r>
              <a:rPr lang="en-ID" sz="1600" dirty="0" smtClean="0">
                <a:latin typeface="Maiandra GD" panose="020E0502030308020204" pitchFamily="34" charset="0"/>
              </a:rPr>
              <a:t> online</a:t>
            </a:r>
          </a:p>
          <a:p>
            <a:pPr marL="342900" indent="-342900">
              <a:lnSpc>
                <a:spcPct val="150000"/>
              </a:lnSpc>
              <a:buFont typeface="+mj-lt"/>
              <a:buAutoNum type="arabicPeriod"/>
            </a:pPr>
            <a:r>
              <a:rPr lang="en-ID" sz="1600" dirty="0" err="1" smtClean="0">
                <a:latin typeface="Maiandra GD" panose="020E0502030308020204" pitchFamily="34" charset="0"/>
              </a:rPr>
              <a:t>Terima</a:t>
            </a:r>
            <a:r>
              <a:rPr lang="en-ID" sz="1600" dirty="0" smtClean="0">
                <a:latin typeface="Maiandra GD" panose="020E0502030308020204" pitchFamily="34" charset="0"/>
              </a:rPr>
              <a:t> </a:t>
            </a:r>
            <a:r>
              <a:rPr lang="en-ID" sz="1600" b="1" dirty="0" err="1" smtClean="0">
                <a:latin typeface="Maiandra GD" panose="020E0502030308020204" pitchFamily="34" charset="0"/>
              </a:rPr>
              <a:t>pengembalian</a:t>
            </a:r>
            <a:r>
              <a:rPr lang="en-ID" sz="1600" dirty="0" smtClean="0">
                <a:latin typeface="Maiandra GD" panose="020E0502030308020204" pitchFamily="34" charset="0"/>
              </a:rPr>
              <a:t> </a:t>
            </a:r>
            <a:r>
              <a:rPr lang="en-ID" sz="1600" dirty="0" err="1" smtClean="0">
                <a:latin typeface="Maiandra GD" panose="020E0502030308020204" pitchFamily="34" charset="0"/>
              </a:rPr>
              <a:t>sisa</a:t>
            </a:r>
            <a:r>
              <a:rPr lang="en-ID" sz="1600" dirty="0" smtClean="0">
                <a:latin typeface="Maiandra GD" panose="020E0502030308020204" pitchFamily="34" charset="0"/>
              </a:rPr>
              <a:t> </a:t>
            </a:r>
            <a:r>
              <a:rPr lang="en-ID" sz="1600" dirty="0" err="1" smtClean="0">
                <a:latin typeface="Maiandra GD" panose="020E0502030308020204" pitchFamily="34" charset="0"/>
              </a:rPr>
              <a:t>uang</a:t>
            </a:r>
            <a:r>
              <a:rPr lang="en-ID" sz="1600" dirty="0" smtClean="0">
                <a:latin typeface="Maiandra GD" panose="020E0502030308020204" pitchFamily="34" charset="0"/>
              </a:rPr>
              <a:t> </a:t>
            </a:r>
            <a:r>
              <a:rPr lang="en-ID" sz="1600" dirty="0" err="1" smtClean="0">
                <a:latin typeface="Maiandra GD" panose="020E0502030308020204" pitchFamily="34" charset="0"/>
              </a:rPr>
              <a:t>perkara</a:t>
            </a:r>
            <a:r>
              <a:rPr lang="en-ID" sz="1600" dirty="0" smtClean="0">
                <a:latin typeface="Maiandra GD" panose="020E0502030308020204" pitchFamily="34" charset="0"/>
              </a:rPr>
              <a:t> </a:t>
            </a:r>
            <a:r>
              <a:rPr lang="en-ID" sz="1600" dirty="0" err="1" smtClean="0">
                <a:latin typeface="Maiandra GD" panose="020E0502030308020204" pitchFamily="34" charset="0"/>
              </a:rPr>
              <a:t>langsung</a:t>
            </a:r>
            <a:r>
              <a:rPr lang="en-ID" sz="1600" dirty="0" smtClean="0">
                <a:latin typeface="Maiandra GD" panose="020E0502030308020204" pitchFamily="34" charset="0"/>
              </a:rPr>
              <a:t> </a:t>
            </a:r>
            <a:r>
              <a:rPr lang="en-ID" sz="1600" dirty="0" err="1" smtClean="0">
                <a:latin typeface="Maiandra GD" panose="020E0502030308020204" pitchFamily="34" charset="0"/>
              </a:rPr>
              <a:t>pada</a:t>
            </a:r>
            <a:r>
              <a:rPr lang="en-ID" sz="1600" dirty="0" smtClean="0">
                <a:latin typeface="Maiandra GD" panose="020E0502030308020204" pitchFamily="34" charset="0"/>
              </a:rPr>
              <a:t> </a:t>
            </a:r>
            <a:r>
              <a:rPr lang="en-ID" sz="1600" dirty="0" err="1" smtClean="0">
                <a:latin typeface="Maiandra GD" panose="020E0502030308020204" pitchFamily="34" charset="0"/>
              </a:rPr>
              <a:t>rekening</a:t>
            </a:r>
            <a:r>
              <a:rPr lang="en-ID" sz="1600" dirty="0" smtClean="0">
                <a:latin typeface="Maiandra GD" panose="020E0502030308020204" pitchFamily="34" charset="0"/>
              </a:rPr>
              <a:t> bank</a:t>
            </a:r>
            <a:endParaRPr lang="en-US" sz="1600" dirty="0">
              <a:latin typeface="Maiandra GD" panose="020E0502030308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252" y="88760"/>
            <a:ext cx="4459314" cy="5003270"/>
          </a:xfrm>
          <a:prstGeom prst="rect">
            <a:avLst/>
          </a:prstGeom>
        </p:spPr>
      </p:pic>
    </p:spTree>
    <p:extLst>
      <p:ext uri="{BB962C8B-B14F-4D97-AF65-F5344CB8AC3E}">
        <p14:creationId xmlns:p14="http://schemas.microsoft.com/office/powerpoint/2010/main" val="936247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45</a:t>
            </a:fld>
            <a:endParaRPr lang="en"/>
          </a:p>
        </p:txBody>
      </p:sp>
      <p:sp>
        <p:nvSpPr>
          <p:cNvPr id="3" name="TextBox 2"/>
          <p:cNvSpPr txBox="1"/>
          <p:nvPr/>
        </p:nvSpPr>
        <p:spPr>
          <a:xfrm>
            <a:off x="80482" y="783744"/>
            <a:ext cx="4559412" cy="707886"/>
          </a:xfrm>
          <a:prstGeom prst="rect">
            <a:avLst/>
          </a:prstGeom>
          <a:noFill/>
        </p:spPr>
        <p:txBody>
          <a:bodyPr wrap="square" rtlCol="0">
            <a:spAutoFit/>
          </a:bodyPr>
          <a:lstStyle/>
          <a:p>
            <a:pPr algn="ctr"/>
            <a:r>
              <a:rPr lang="en-ID" sz="2000" b="1" dirty="0" smtClean="0">
                <a:latin typeface="Maiandra GD" panose="020E0502030308020204" pitchFamily="34" charset="0"/>
              </a:rPr>
              <a:t>FOKUS ADMINISTRASI PERKARA SECARA ELEKTRONIK</a:t>
            </a:r>
          </a:p>
        </p:txBody>
      </p:sp>
      <p:sp>
        <p:nvSpPr>
          <p:cNvPr id="4" name="TextBox 3"/>
          <p:cNvSpPr txBox="1"/>
          <p:nvPr/>
        </p:nvSpPr>
        <p:spPr>
          <a:xfrm>
            <a:off x="216154" y="1635646"/>
            <a:ext cx="4320480" cy="3046988"/>
          </a:xfrm>
          <a:prstGeom prst="rect">
            <a:avLst/>
          </a:prstGeom>
          <a:noFill/>
        </p:spPr>
        <p:txBody>
          <a:bodyPr wrap="square" rtlCol="0">
            <a:spAutoFit/>
          </a:bodyPr>
          <a:lstStyle/>
          <a:p>
            <a:pPr marL="342900" indent="-342900">
              <a:lnSpc>
                <a:spcPct val="150000"/>
              </a:lnSpc>
              <a:buFont typeface="+mj-lt"/>
              <a:buAutoNum type="arabicPeriod"/>
            </a:pPr>
            <a:r>
              <a:rPr lang="en-ID" sz="1600" dirty="0" smtClean="0">
                <a:latin typeface="Maiandra GD" panose="020E0502030308020204" pitchFamily="34" charset="0"/>
              </a:rPr>
              <a:t>Era </a:t>
            </a:r>
            <a:r>
              <a:rPr lang="en-ID" sz="1600" dirty="0" err="1" smtClean="0">
                <a:latin typeface="Maiandra GD" panose="020E0502030308020204" pitchFamily="34" charset="0"/>
              </a:rPr>
              <a:t>baru</a:t>
            </a:r>
            <a:r>
              <a:rPr lang="en-ID" sz="1600" dirty="0" smtClean="0">
                <a:latin typeface="Maiandra GD" panose="020E0502030308020204" pitchFamily="34" charset="0"/>
              </a:rPr>
              <a:t> </a:t>
            </a:r>
            <a:r>
              <a:rPr lang="en-ID" sz="1600" dirty="0" err="1" smtClean="0">
                <a:latin typeface="Maiandra GD" panose="020E0502030308020204" pitchFamily="34" charset="0"/>
              </a:rPr>
              <a:t>beracara</a:t>
            </a:r>
            <a:r>
              <a:rPr lang="en-ID" sz="1600" dirty="0" smtClean="0">
                <a:latin typeface="Maiandra GD" panose="020E0502030308020204" pitchFamily="34" charset="0"/>
              </a:rPr>
              <a:t> di </a:t>
            </a:r>
            <a:r>
              <a:rPr lang="en-ID" sz="1600" dirty="0" err="1" smtClean="0">
                <a:latin typeface="Maiandra GD" panose="020E0502030308020204" pitchFamily="34" charset="0"/>
              </a:rPr>
              <a:t>pengadilan</a:t>
            </a:r>
            <a:r>
              <a:rPr lang="en-ID" sz="1600" dirty="0" smtClean="0">
                <a:latin typeface="Maiandra GD" panose="020E0502030308020204" pitchFamily="34" charset="0"/>
              </a:rPr>
              <a:t> </a:t>
            </a:r>
            <a:r>
              <a:rPr lang="en-ID" sz="1600" dirty="0" err="1" smtClean="0">
                <a:latin typeface="Maiandra GD" panose="020E0502030308020204" pitchFamily="34" charset="0"/>
              </a:rPr>
              <a:t>melalui</a:t>
            </a:r>
            <a:r>
              <a:rPr lang="en-ID" sz="1600" dirty="0" smtClean="0">
                <a:latin typeface="Maiandra GD" panose="020E0502030308020204" pitchFamily="34" charset="0"/>
              </a:rPr>
              <a:t> </a:t>
            </a:r>
            <a:r>
              <a:rPr lang="en-ID" sz="1600" dirty="0" smtClean="0">
                <a:latin typeface="Maiandra GD" panose="020E0502030308020204" pitchFamily="34" charset="0"/>
                <a:hlinkClick r:id="rId2"/>
              </a:rPr>
              <a:t>https://ecourt.mahkamahagung.go.id</a:t>
            </a:r>
            <a:endParaRPr lang="en-ID" sz="1600" dirty="0" smtClean="0">
              <a:latin typeface="Maiandra GD" panose="020E0502030308020204" pitchFamily="34" charset="0"/>
            </a:endParaRPr>
          </a:p>
          <a:p>
            <a:pPr marL="342900" indent="-342900">
              <a:lnSpc>
                <a:spcPct val="150000"/>
              </a:lnSpc>
              <a:buFont typeface="+mj-lt"/>
              <a:buAutoNum type="arabicPeriod"/>
            </a:pPr>
            <a:r>
              <a:rPr lang="en-ID" sz="1600" dirty="0" err="1" smtClean="0">
                <a:latin typeface="Maiandra GD" panose="020E0502030308020204" pitchFamily="34" charset="0"/>
              </a:rPr>
              <a:t>Fasilitas</a:t>
            </a:r>
            <a:r>
              <a:rPr lang="en-ID" sz="1600" dirty="0" smtClean="0">
                <a:latin typeface="Maiandra GD" panose="020E0502030308020204" pitchFamily="34" charset="0"/>
              </a:rPr>
              <a:t> </a:t>
            </a:r>
            <a:r>
              <a:rPr lang="en-ID" sz="1600" dirty="0" err="1" smtClean="0">
                <a:latin typeface="Maiandra GD" panose="020E0502030308020204" pitchFamily="34" charset="0"/>
              </a:rPr>
              <a:t>berperkara</a:t>
            </a:r>
            <a:r>
              <a:rPr lang="en-ID" sz="1600" dirty="0" smtClean="0">
                <a:latin typeface="Maiandra GD" panose="020E0502030308020204" pitchFamily="34" charset="0"/>
              </a:rPr>
              <a:t> modern </a:t>
            </a:r>
            <a:r>
              <a:rPr lang="en-ID" sz="1600" dirty="0" err="1" smtClean="0">
                <a:latin typeface="Maiandra GD" panose="020E0502030308020204" pitchFamily="34" charset="0"/>
              </a:rPr>
              <a:t>untuk</a:t>
            </a:r>
            <a:r>
              <a:rPr lang="en-ID" sz="1600" dirty="0" smtClean="0">
                <a:latin typeface="Maiandra GD" panose="020E0502030308020204" pitchFamily="34" charset="0"/>
              </a:rPr>
              <a:t> proses </a:t>
            </a:r>
            <a:r>
              <a:rPr lang="en-ID" sz="1600" dirty="0" err="1" smtClean="0">
                <a:latin typeface="Maiandra GD" panose="020E0502030308020204" pitchFamily="34" charset="0"/>
              </a:rPr>
              <a:t>peradilan</a:t>
            </a:r>
            <a:r>
              <a:rPr lang="en-ID" sz="1600" dirty="0" smtClean="0">
                <a:latin typeface="Maiandra GD" panose="020E0502030308020204" pitchFamily="34" charset="0"/>
              </a:rPr>
              <a:t> yang </a:t>
            </a:r>
            <a:r>
              <a:rPr lang="en-ID" sz="1600" dirty="0" err="1" smtClean="0">
                <a:latin typeface="Maiandra GD" panose="020E0502030308020204" pitchFamily="34" charset="0"/>
              </a:rPr>
              <a:t>lebih</a:t>
            </a:r>
            <a:r>
              <a:rPr lang="en-ID" sz="1600" dirty="0" smtClean="0">
                <a:latin typeface="Maiandra GD" panose="020E0502030308020204" pitchFamily="34" charset="0"/>
              </a:rPr>
              <a:t> </a:t>
            </a:r>
            <a:r>
              <a:rPr lang="en-ID" sz="1600" dirty="0" err="1" smtClean="0">
                <a:latin typeface="Maiandra GD" panose="020E0502030308020204" pitchFamily="34" charset="0"/>
              </a:rPr>
              <a:t>cepat</a:t>
            </a:r>
            <a:r>
              <a:rPr lang="en-ID" sz="1600" dirty="0" smtClean="0">
                <a:latin typeface="Maiandra GD" panose="020E0502030308020204" pitchFamily="34" charset="0"/>
              </a:rPr>
              <a:t>, </a:t>
            </a:r>
            <a:r>
              <a:rPr lang="en-ID" sz="1600" dirty="0" err="1" smtClean="0">
                <a:latin typeface="Maiandra GD" panose="020E0502030308020204" pitchFamily="34" charset="0"/>
              </a:rPr>
              <a:t>sederhana</a:t>
            </a:r>
            <a:r>
              <a:rPr lang="en-ID" sz="1600" dirty="0" smtClean="0">
                <a:latin typeface="Maiandra GD" panose="020E0502030308020204" pitchFamily="34" charset="0"/>
              </a:rPr>
              <a:t> </a:t>
            </a:r>
            <a:r>
              <a:rPr lang="en-ID" sz="1600" dirty="0" err="1" smtClean="0">
                <a:latin typeface="Maiandra GD" panose="020E0502030308020204" pitchFamily="34" charset="0"/>
              </a:rPr>
              <a:t>dan</a:t>
            </a:r>
            <a:r>
              <a:rPr lang="en-ID" sz="1600" dirty="0" smtClean="0">
                <a:latin typeface="Maiandra GD" panose="020E0502030308020204" pitchFamily="34" charset="0"/>
              </a:rPr>
              <a:t> </a:t>
            </a:r>
            <a:r>
              <a:rPr lang="en-ID" sz="1600" dirty="0" err="1" smtClean="0">
                <a:latin typeface="Maiandra GD" panose="020E0502030308020204" pitchFamily="34" charset="0"/>
              </a:rPr>
              <a:t>biaya</a:t>
            </a:r>
            <a:r>
              <a:rPr lang="en-ID" sz="1600" dirty="0" smtClean="0">
                <a:latin typeface="Maiandra GD" panose="020E0502030308020204" pitchFamily="34" charset="0"/>
              </a:rPr>
              <a:t> </a:t>
            </a:r>
            <a:r>
              <a:rPr lang="en-ID" sz="1600" dirty="0" err="1" smtClean="0">
                <a:latin typeface="Maiandra GD" panose="020E0502030308020204" pitchFamily="34" charset="0"/>
              </a:rPr>
              <a:t>ringan</a:t>
            </a:r>
            <a:endParaRPr lang="en-US" sz="1600" dirty="0" smtClean="0">
              <a:latin typeface="Maiandra GD" panose="020E0502030308020204" pitchFamily="34" charset="0"/>
            </a:endParaRPr>
          </a:p>
          <a:p>
            <a:pPr marL="542925" indent="-285750">
              <a:lnSpc>
                <a:spcPct val="150000"/>
              </a:lnSpc>
              <a:buFont typeface="Courier New" panose="02070309020205020404" pitchFamily="49" charset="0"/>
              <a:buChar char="o"/>
            </a:pPr>
            <a:r>
              <a:rPr lang="en-ID" sz="1600" dirty="0" smtClean="0">
                <a:latin typeface="Maiandra GD" panose="020E0502030308020204" pitchFamily="34" charset="0"/>
              </a:rPr>
              <a:t>E-Filing</a:t>
            </a:r>
          </a:p>
          <a:p>
            <a:pPr marL="542925" indent="-285750">
              <a:lnSpc>
                <a:spcPct val="150000"/>
              </a:lnSpc>
              <a:buFont typeface="Courier New" panose="02070309020205020404" pitchFamily="49" charset="0"/>
              <a:buChar char="o"/>
            </a:pPr>
            <a:r>
              <a:rPr lang="en-ID" sz="1600" dirty="0" smtClean="0">
                <a:latin typeface="Maiandra GD" panose="020E0502030308020204" pitchFamily="34" charset="0"/>
              </a:rPr>
              <a:t>E-Payment</a:t>
            </a:r>
          </a:p>
          <a:p>
            <a:pPr marL="542925" indent="-285750">
              <a:lnSpc>
                <a:spcPct val="150000"/>
              </a:lnSpc>
              <a:buFont typeface="Courier New" panose="02070309020205020404" pitchFamily="49" charset="0"/>
              <a:buChar char="o"/>
            </a:pPr>
            <a:r>
              <a:rPr lang="en-ID" sz="1600" dirty="0" smtClean="0">
                <a:latin typeface="Maiandra GD" panose="020E0502030308020204" pitchFamily="34" charset="0"/>
              </a:rPr>
              <a:t>E-Summons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993" y="51470"/>
            <a:ext cx="4225503" cy="5022595"/>
          </a:xfrm>
          <a:prstGeom prst="rect">
            <a:avLst/>
          </a:prstGeom>
        </p:spPr>
      </p:pic>
    </p:spTree>
    <p:extLst>
      <p:ext uri="{BB962C8B-B14F-4D97-AF65-F5344CB8AC3E}">
        <p14:creationId xmlns:p14="http://schemas.microsoft.com/office/powerpoint/2010/main" val="1682115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46</a:t>
            </a:fld>
            <a:endParaRPr lang="en"/>
          </a:p>
        </p:txBody>
      </p:sp>
      <p:sp>
        <p:nvSpPr>
          <p:cNvPr id="5" name="TextBox 4"/>
          <p:cNvSpPr txBox="1"/>
          <p:nvPr/>
        </p:nvSpPr>
        <p:spPr>
          <a:xfrm>
            <a:off x="-180528" y="699542"/>
            <a:ext cx="5256584" cy="523220"/>
          </a:xfrm>
          <a:prstGeom prst="rect">
            <a:avLst/>
          </a:prstGeom>
          <a:noFill/>
        </p:spPr>
        <p:txBody>
          <a:bodyPr wrap="square" rtlCol="0">
            <a:spAutoFit/>
          </a:bodyPr>
          <a:lstStyle/>
          <a:p>
            <a:pPr algn="ctr"/>
            <a:r>
              <a:rPr lang="en-ID" b="1" dirty="0" smtClean="0">
                <a:latin typeface="Maiandra GD" panose="020E0502030308020204" pitchFamily="34" charset="0"/>
              </a:rPr>
              <a:t>DUKUNGAN PEMBAHARUAN PERADILAN</a:t>
            </a:r>
          </a:p>
          <a:p>
            <a:pPr algn="ctr"/>
            <a:r>
              <a:rPr lang="en-ID" b="1" dirty="0" smtClean="0">
                <a:latin typeface="Maiandra GD" panose="020E0502030308020204" pitchFamily="34" charset="0"/>
              </a:rPr>
              <a:t>(</a:t>
            </a:r>
            <a:r>
              <a:rPr lang="en-ID" b="1" dirty="0" err="1" smtClean="0">
                <a:latin typeface="Maiandra GD" panose="020E0502030308020204" pitchFamily="34" charset="0"/>
              </a:rPr>
              <a:t>Dalam</a:t>
            </a:r>
            <a:r>
              <a:rPr lang="en-ID" b="1" dirty="0" smtClean="0">
                <a:latin typeface="Maiandra GD" panose="020E0502030308020204" pitchFamily="34" charset="0"/>
              </a:rPr>
              <a:t> </a:t>
            </a:r>
            <a:r>
              <a:rPr lang="en-ID" b="1" dirty="0" err="1" smtClean="0">
                <a:latin typeface="Maiandra GD" panose="020E0502030308020204" pitchFamily="34" charset="0"/>
              </a:rPr>
              <a:t>Rangka</a:t>
            </a:r>
            <a:r>
              <a:rPr lang="en-ID" b="1" dirty="0" smtClean="0">
                <a:latin typeface="Maiandra GD" panose="020E0502030308020204" pitchFamily="34" charset="0"/>
              </a:rPr>
              <a:t> </a:t>
            </a:r>
            <a:r>
              <a:rPr lang="en-ID" b="1" dirty="0" err="1" smtClean="0">
                <a:latin typeface="Maiandra GD" panose="020E0502030308020204" pitchFamily="34" charset="0"/>
              </a:rPr>
              <a:t>Kemudahan</a:t>
            </a:r>
            <a:r>
              <a:rPr lang="en-ID" b="1" dirty="0" smtClean="0">
                <a:latin typeface="Maiandra GD" panose="020E0502030308020204" pitchFamily="34" charset="0"/>
              </a:rPr>
              <a:t> </a:t>
            </a:r>
            <a:r>
              <a:rPr lang="en-ID" b="1" dirty="0" err="1" smtClean="0">
                <a:latin typeface="Maiandra GD" panose="020E0502030308020204" pitchFamily="34" charset="0"/>
              </a:rPr>
              <a:t>Berusaha</a:t>
            </a:r>
            <a:r>
              <a:rPr lang="en-ID" b="1" dirty="0" smtClean="0">
                <a:latin typeface="Maiandra GD" panose="020E0502030308020204" pitchFamily="34" charset="0"/>
              </a:rPr>
              <a:t>)</a:t>
            </a:r>
          </a:p>
        </p:txBody>
      </p:sp>
      <p:sp>
        <p:nvSpPr>
          <p:cNvPr id="6" name="TextBox 5"/>
          <p:cNvSpPr txBox="1"/>
          <p:nvPr/>
        </p:nvSpPr>
        <p:spPr>
          <a:xfrm>
            <a:off x="35496" y="1305217"/>
            <a:ext cx="4680520" cy="3354765"/>
          </a:xfrm>
          <a:prstGeom prst="rect">
            <a:avLst/>
          </a:prstGeom>
          <a:noFill/>
        </p:spPr>
        <p:txBody>
          <a:bodyPr wrap="square" rtlCol="0">
            <a:spAutoFit/>
          </a:bodyPr>
          <a:lstStyle/>
          <a:p>
            <a:pPr marL="285750" indent="-285750">
              <a:buFont typeface="Courier New" panose="02070309020205020404" pitchFamily="49" charset="0"/>
              <a:buChar char="o"/>
            </a:pPr>
            <a:r>
              <a:rPr lang="en-ID" sz="1400" b="1" dirty="0" err="1" smtClean="0">
                <a:latin typeface="Maiandra GD" panose="020E0502030308020204" pitchFamily="34" charset="0"/>
              </a:rPr>
              <a:t>Koordinasi</a:t>
            </a:r>
            <a:endParaRPr lang="en-ID" sz="1400" b="1" dirty="0" smtClean="0">
              <a:latin typeface="Maiandra GD" panose="020E0502030308020204" pitchFamily="34" charset="0"/>
            </a:endParaRPr>
          </a:p>
          <a:p>
            <a:pPr marL="266700"/>
            <a:r>
              <a:rPr lang="en-ID" sz="1300" dirty="0" smtClean="0">
                <a:latin typeface="Maiandra GD" panose="020E0502030308020204" pitchFamily="34" charset="0"/>
              </a:rPr>
              <a:t>SK KMA </a:t>
            </a:r>
            <a:r>
              <a:rPr lang="en-ID" sz="1300" dirty="0" err="1" smtClean="0">
                <a:latin typeface="Maiandra GD" panose="020E0502030308020204" pitchFamily="34" charset="0"/>
              </a:rPr>
              <a:t>Nomor</a:t>
            </a:r>
            <a:r>
              <a:rPr lang="en-ID" sz="1300" dirty="0" smtClean="0">
                <a:latin typeface="Maiandra GD" panose="020E0502030308020204" pitchFamily="34" charset="0"/>
              </a:rPr>
              <a:t> 043/KMA/SK/II/2017</a:t>
            </a:r>
            <a:endParaRPr lang="en-ID" sz="1300" b="1" dirty="0" smtClean="0">
              <a:latin typeface="Maiandra GD" panose="020E0502030308020204" pitchFamily="34" charset="0"/>
            </a:endParaRPr>
          </a:p>
          <a:p>
            <a:pPr marL="285750" indent="-285750">
              <a:buFont typeface="Courier New" panose="02070309020205020404" pitchFamily="49" charset="0"/>
              <a:buChar char="o"/>
            </a:pPr>
            <a:r>
              <a:rPr lang="en-ID" sz="1400" b="1" dirty="0" err="1" smtClean="0">
                <a:latin typeface="Maiandra GD" panose="020E0502030308020204" pitchFamily="34" charset="0"/>
              </a:rPr>
              <a:t>Prosedural</a:t>
            </a:r>
            <a:endParaRPr lang="en-ID" sz="1400" b="1" dirty="0" smtClean="0">
              <a:latin typeface="Maiandra GD" panose="020E0502030308020204" pitchFamily="34" charset="0"/>
            </a:endParaRPr>
          </a:p>
          <a:p>
            <a:pPr marL="609600" indent="-342900">
              <a:buFont typeface="+mj-lt"/>
              <a:buAutoNum type="arabicPeriod"/>
            </a:pPr>
            <a:r>
              <a:rPr lang="en-ID" sz="1300" dirty="0" err="1" smtClean="0">
                <a:latin typeface="Maiandra GD" panose="020E0502030308020204" pitchFamily="34" charset="0"/>
              </a:rPr>
              <a:t>Perma</a:t>
            </a:r>
            <a:r>
              <a:rPr lang="en-ID" sz="1300" dirty="0" smtClean="0">
                <a:latin typeface="Maiandra GD" panose="020E0502030308020204" pitchFamily="34" charset="0"/>
              </a:rPr>
              <a:t> </a:t>
            </a:r>
            <a:r>
              <a:rPr lang="en-ID" sz="1300" dirty="0" err="1" smtClean="0">
                <a:latin typeface="Maiandra GD" panose="020E0502030308020204" pitchFamily="34" charset="0"/>
              </a:rPr>
              <a:t>Nomor</a:t>
            </a:r>
            <a:r>
              <a:rPr lang="en-ID" sz="1300" dirty="0" smtClean="0">
                <a:latin typeface="Maiandra GD" panose="020E0502030308020204" pitchFamily="34" charset="0"/>
              </a:rPr>
              <a:t> 2 </a:t>
            </a:r>
            <a:r>
              <a:rPr lang="en-ID" sz="1300" dirty="0" err="1" smtClean="0">
                <a:latin typeface="Maiandra GD" panose="020E0502030308020204" pitchFamily="34" charset="0"/>
              </a:rPr>
              <a:t>Tahun</a:t>
            </a:r>
            <a:r>
              <a:rPr lang="en-ID" sz="1300" dirty="0" smtClean="0">
                <a:latin typeface="Maiandra GD" panose="020E0502030308020204" pitchFamily="34" charset="0"/>
              </a:rPr>
              <a:t> 2015</a:t>
            </a:r>
          </a:p>
          <a:p>
            <a:pPr marL="609600" indent="-342900">
              <a:buFont typeface="+mj-lt"/>
              <a:buAutoNum type="arabicPeriod"/>
            </a:pPr>
            <a:r>
              <a:rPr lang="en-ID" sz="1300" dirty="0" err="1" smtClean="0">
                <a:latin typeface="Maiandra GD" panose="020E0502030308020204" pitchFamily="34" charset="0"/>
              </a:rPr>
              <a:t>Perma</a:t>
            </a:r>
            <a:r>
              <a:rPr lang="en-ID" sz="1300" dirty="0" smtClean="0">
                <a:latin typeface="Maiandra GD" panose="020E0502030308020204" pitchFamily="34" charset="0"/>
              </a:rPr>
              <a:t> </a:t>
            </a:r>
            <a:r>
              <a:rPr lang="en-ID" sz="1300" dirty="0" err="1" smtClean="0">
                <a:latin typeface="Maiandra GD" panose="020E0502030308020204" pitchFamily="34" charset="0"/>
              </a:rPr>
              <a:t>Nomor</a:t>
            </a:r>
            <a:r>
              <a:rPr lang="en-ID" sz="1300" dirty="0" smtClean="0">
                <a:latin typeface="Maiandra GD" panose="020E0502030308020204" pitchFamily="34" charset="0"/>
              </a:rPr>
              <a:t> 2 </a:t>
            </a:r>
            <a:r>
              <a:rPr lang="en-ID" sz="1300" dirty="0" err="1" smtClean="0">
                <a:latin typeface="Maiandra GD" panose="020E0502030308020204" pitchFamily="34" charset="0"/>
              </a:rPr>
              <a:t>Tahun</a:t>
            </a:r>
            <a:r>
              <a:rPr lang="en-ID" sz="1300" dirty="0" smtClean="0">
                <a:latin typeface="Maiandra GD" panose="020E0502030308020204" pitchFamily="34" charset="0"/>
              </a:rPr>
              <a:t> 2016</a:t>
            </a:r>
          </a:p>
          <a:p>
            <a:pPr marL="609600" indent="-342900">
              <a:buFont typeface="+mj-lt"/>
              <a:buAutoNum type="arabicPeriod"/>
            </a:pPr>
            <a:r>
              <a:rPr lang="en-ID" sz="1300" dirty="0" smtClean="0">
                <a:latin typeface="Maiandra GD" panose="020E0502030308020204" pitchFamily="34" charset="0"/>
              </a:rPr>
              <a:t>SEMA </a:t>
            </a:r>
            <a:r>
              <a:rPr lang="en-ID" sz="1300" dirty="0" err="1" smtClean="0">
                <a:latin typeface="Maiandra GD" panose="020E0502030308020204" pitchFamily="34" charset="0"/>
              </a:rPr>
              <a:t>Nomor</a:t>
            </a:r>
            <a:r>
              <a:rPr lang="en-ID" sz="1300" dirty="0" smtClean="0">
                <a:latin typeface="Maiandra GD" panose="020E0502030308020204" pitchFamily="34" charset="0"/>
              </a:rPr>
              <a:t> 2 </a:t>
            </a:r>
            <a:r>
              <a:rPr lang="en-ID" sz="1300" dirty="0" err="1" smtClean="0">
                <a:latin typeface="Maiandra GD" panose="020E0502030308020204" pitchFamily="34" charset="0"/>
              </a:rPr>
              <a:t>Tahun</a:t>
            </a:r>
            <a:r>
              <a:rPr lang="en-ID" sz="1300" dirty="0" smtClean="0">
                <a:latin typeface="Maiandra GD" panose="020E0502030308020204" pitchFamily="34" charset="0"/>
              </a:rPr>
              <a:t> 2016</a:t>
            </a:r>
          </a:p>
          <a:p>
            <a:pPr marL="285750" indent="-285750">
              <a:buFont typeface="Courier New" panose="02070309020205020404" pitchFamily="49" charset="0"/>
              <a:buChar char="o"/>
            </a:pPr>
            <a:r>
              <a:rPr lang="en-ID" sz="1400" b="1" dirty="0" err="1" smtClean="0">
                <a:latin typeface="Maiandra GD" panose="020E0502030308020204" pitchFamily="34" charset="0"/>
              </a:rPr>
              <a:t>Transparansi</a:t>
            </a:r>
            <a:r>
              <a:rPr lang="en-ID" sz="1400" b="1" dirty="0" smtClean="0">
                <a:latin typeface="Maiandra GD" panose="020E0502030308020204" pitchFamily="34" charset="0"/>
              </a:rPr>
              <a:t> &amp; </a:t>
            </a:r>
            <a:r>
              <a:rPr lang="en-ID" sz="1400" b="1" dirty="0" err="1" smtClean="0">
                <a:latin typeface="Maiandra GD" panose="020E0502030308020204" pitchFamily="34" charset="0"/>
              </a:rPr>
              <a:t>Akuntabilitas</a:t>
            </a:r>
            <a:endParaRPr lang="en-ID" sz="1400" b="1" dirty="0" smtClean="0">
              <a:latin typeface="Maiandra GD" panose="020E0502030308020204" pitchFamily="34" charset="0"/>
            </a:endParaRPr>
          </a:p>
          <a:p>
            <a:pPr marL="625475" indent="-342900">
              <a:buFont typeface="+mj-lt"/>
              <a:buAutoNum type="arabicPeriod"/>
            </a:pPr>
            <a:r>
              <a:rPr lang="en-ID" sz="1300" dirty="0" err="1" smtClean="0">
                <a:latin typeface="Maiandra GD" panose="020E0502030308020204" pitchFamily="34" charset="0"/>
              </a:rPr>
              <a:t>Akses</a:t>
            </a:r>
            <a:r>
              <a:rPr lang="en-ID" sz="1300" dirty="0" smtClean="0">
                <a:latin typeface="Maiandra GD" panose="020E0502030308020204" pitchFamily="34" charset="0"/>
              </a:rPr>
              <a:t> </a:t>
            </a:r>
            <a:r>
              <a:rPr lang="en-ID" sz="1300" dirty="0" err="1" smtClean="0">
                <a:latin typeface="Maiandra GD" panose="020E0502030308020204" pitchFamily="34" charset="0"/>
              </a:rPr>
              <a:t>kepada</a:t>
            </a:r>
            <a:r>
              <a:rPr lang="en-ID" sz="1300" dirty="0" smtClean="0">
                <a:latin typeface="Maiandra GD" panose="020E0502030308020204" pitchFamily="34" charset="0"/>
              </a:rPr>
              <a:t> </a:t>
            </a:r>
            <a:r>
              <a:rPr lang="en-ID" sz="1300" dirty="0" err="1" smtClean="0">
                <a:latin typeface="Maiandra GD" panose="020E0502030308020204" pitchFamily="34" charset="0"/>
              </a:rPr>
              <a:t>Putusan</a:t>
            </a:r>
            <a:r>
              <a:rPr lang="en-ID" sz="1300" dirty="0" smtClean="0">
                <a:latin typeface="Maiandra GD" panose="020E0502030308020204" pitchFamily="34" charset="0"/>
              </a:rPr>
              <a:t> </a:t>
            </a:r>
            <a:r>
              <a:rPr lang="en-ID" sz="1300" dirty="0" err="1" smtClean="0">
                <a:latin typeface="Maiandra GD" panose="020E0502030308020204" pitchFamily="34" charset="0"/>
              </a:rPr>
              <a:t>seluruh</a:t>
            </a:r>
            <a:r>
              <a:rPr lang="en-ID" sz="1300" dirty="0" smtClean="0">
                <a:latin typeface="Maiandra GD" panose="020E0502030308020204" pitchFamily="34" charset="0"/>
              </a:rPr>
              <a:t> </a:t>
            </a:r>
            <a:r>
              <a:rPr lang="en-ID" sz="1300" dirty="0" err="1" smtClean="0">
                <a:latin typeface="Maiandra GD" panose="020E0502030308020204" pitchFamily="34" charset="0"/>
              </a:rPr>
              <a:t>Pengadilan</a:t>
            </a:r>
            <a:r>
              <a:rPr lang="en-ID" sz="1300" dirty="0" smtClean="0">
                <a:latin typeface="Maiandra GD" panose="020E0502030308020204" pitchFamily="34" charset="0"/>
              </a:rPr>
              <a:t> </a:t>
            </a:r>
            <a:r>
              <a:rPr lang="en-ID" sz="1300" dirty="0" err="1" smtClean="0">
                <a:latin typeface="Maiandra GD" panose="020E0502030308020204" pitchFamily="34" charset="0"/>
              </a:rPr>
              <a:t>dan</a:t>
            </a:r>
            <a:r>
              <a:rPr lang="en-ID" sz="1300" dirty="0" smtClean="0">
                <a:latin typeface="Maiandra GD" panose="020E0502030308020204" pitchFamily="34" charset="0"/>
              </a:rPr>
              <a:t> MA</a:t>
            </a:r>
          </a:p>
          <a:p>
            <a:pPr marL="625475" indent="-342900">
              <a:buFont typeface="+mj-lt"/>
              <a:buAutoNum type="arabicPeriod"/>
            </a:pPr>
            <a:r>
              <a:rPr lang="en-ID" sz="1300" dirty="0" err="1" smtClean="0">
                <a:latin typeface="Maiandra GD" panose="020E0502030308020204" pitchFamily="34" charset="0"/>
              </a:rPr>
              <a:t>Akses</a:t>
            </a:r>
            <a:r>
              <a:rPr lang="en-ID" sz="1300" dirty="0" smtClean="0">
                <a:latin typeface="Maiandra GD" panose="020E0502030308020204" pitchFamily="34" charset="0"/>
              </a:rPr>
              <a:t> </a:t>
            </a:r>
            <a:r>
              <a:rPr lang="en-ID" sz="1300" dirty="0" err="1" smtClean="0">
                <a:latin typeface="Maiandra GD" panose="020E0502030308020204" pitchFamily="34" charset="0"/>
              </a:rPr>
              <a:t>terhadap</a:t>
            </a:r>
            <a:r>
              <a:rPr lang="en-ID" sz="1300" dirty="0" smtClean="0">
                <a:latin typeface="Maiandra GD" panose="020E0502030308020204" pitchFamily="34" charset="0"/>
              </a:rPr>
              <a:t> </a:t>
            </a:r>
            <a:r>
              <a:rPr lang="en-ID" sz="1300" dirty="0" err="1" smtClean="0">
                <a:latin typeface="Maiandra GD" panose="020E0502030308020204" pitchFamily="34" charset="0"/>
              </a:rPr>
              <a:t>perkembangan</a:t>
            </a:r>
            <a:r>
              <a:rPr lang="en-ID" sz="1300" dirty="0" smtClean="0">
                <a:latin typeface="Maiandra GD" panose="020E0502030308020204" pitchFamily="34" charset="0"/>
              </a:rPr>
              <a:t> </a:t>
            </a:r>
            <a:r>
              <a:rPr lang="en-ID" sz="1300" dirty="0" err="1" smtClean="0">
                <a:latin typeface="Maiandra GD" panose="020E0502030308020204" pitchFamily="34" charset="0"/>
              </a:rPr>
              <a:t>penanganan</a:t>
            </a:r>
            <a:r>
              <a:rPr lang="en-ID" sz="1300" dirty="0" smtClean="0">
                <a:latin typeface="Maiandra GD" panose="020E0502030308020204" pitchFamily="34" charset="0"/>
              </a:rPr>
              <a:t> </a:t>
            </a:r>
            <a:r>
              <a:rPr lang="en-ID" sz="1300" dirty="0" err="1" smtClean="0">
                <a:latin typeface="Maiandra GD" panose="020E0502030308020204" pitchFamily="34" charset="0"/>
              </a:rPr>
              <a:t>perkara</a:t>
            </a:r>
            <a:r>
              <a:rPr lang="en-ID" sz="1300" dirty="0" smtClean="0">
                <a:latin typeface="Maiandra GD" panose="020E0502030308020204" pitchFamily="34" charset="0"/>
              </a:rPr>
              <a:t> </a:t>
            </a:r>
            <a:r>
              <a:rPr lang="en-ID" sz="1300" dirty="0" err="1" smtClean="0">
                <a:latin typeface="Maiandra GD" panose="020E0502030308020204" pitchFamily="34" charset="0"/>
              </a:rPr>
              <a:t>pada</a:t>
            </a:r>
            <a:r>
              <a:rPr lang="en-ID" sz="1300" dirty="0" smtClean="0">
                <a:latin typeface="Maiandra GD" panose="020E0502030308020204" pitchFamily="34" charset="0"/>
              </a:rPr>
              <a:t> MA</a:t>
            </a:r>
          </a:p>
          <a:p>
            <a:pPr marL="625475" indent="-342900">
              <a:buFont typeface="+mj-lt"/>
              <a:buAutoNum type="arabicPeriod"/>
            </a:pPr>
            <a:r>
              <a:rPr lang="en-ID" sz="1300" dirty="0" err="1" smtClean="0">
                <a:latin typeface="Maiandra GD" panose="020E0502030308020204" pitchFamily="34" charset="0"/>
              </a:rPr>
              <a:t>Sistem</a:t>
            </a:r>
            <a:r>
              <a:rPr lang="en-ID" sz="1300" dirty="0" smtClean="0">
                <a:latin typeface="Maiandra GD" panose="020E0502030308020204" pitchFamily="34" charset="0"/>
              </a:rPr>
              <a:t> </a:t>
            </a:r>
            <a:r>
              <a:rPr lang="en-ID" sz="1300" dirty="0" err="1" smtClean="0">
                <a:latin typeface="Maiandra GD" panose="020E0502030308020204" pitchFamily="34" charset="0"/>
              </a:rPr>
              <a:t>Informasi</a:t>
            </a:r>
            <a:r>
              <a:rPr lang="en-ID" sz="1300" dirty="0" smtClean="0">
                <a:latin typeface="Maiandra GD" panose="020E0502030308020204" pitchFamily="34" charset="0"/>
              </a:rPr>
              <a:t> </a:t>
            </a:r>
            <a:r>
              <a:rPr lang="en-ID" sz="1300" dirty="0" err="1" smtClean="0">
                <a:latin typeface="Maiandra GD" panose="020E0502030308020204" pitchFamily="34" charset="0"/>
              </a:rPr>
              <a:t>Penelusuran</a:t>
            </a:r>
            <a:r>
              <a:rPr lang="en-ID" sz="1300" dirty="0" smtClean="0">
                <a:latin typeface="Maiandra GD" panose="020E0502030308020204" pitchFamily="34" charset="0"/>
              </a:rPr>
              <a:t> </a:t>
            </a:r>
            <a:r>
              <a:rPr lang="en-ID" sz="1300" dirty="0" err="1" smtClean="0">
                <a:latin typeface="Maiandra GD" panose="020E0502030308020204" pitchFamily="34" charset="0"/>
              </a:rPr>
              <a:t>Perkara</a:t>
            </a:r>
            <a:r>
              <a:rPr lang="en-ID" sz="1300" dirty="0" smtClean="0">
                <a:latin typeface="Maiandra GD" panose="020E0502030308020204" pitchFamily="34" charset="0"/>
              </a:rPr>
              <a:t> </a:t>
            </a:r>
            <a:r>
              <a:rPr lang="en-ID" sz="1300" dirty="0" err="1" smtClean="0">
                <a:latin typeface="Maiandra GD" panose="020E0502030308020204" pitchFamily="34" charset="0"/>
              </a:rPr>
              <a:t>pada</a:t>
            </a:r>
            <a:r>
              <a:rPr lang="en-ID" sz="1300" dirty="0" smtClean="0">
                <a:latin typeface="Maiandra GD" panose="020E0502030308020204" pitchFamily="34" charset="0"/>
              </a:rPr>
              <a:t> </a:t>
            </a:r>
            <a:r>
              <a:rPr lang="en-ID" sz="1300" dirty="0" err="1" smtClean="0">
                <a:latin typeface="Maiandra GD" panose="020E0502030308020204" pitchFamily="34" charset="0"/>
              </a:rPr>
              <a:t>Pengadilan</a:t>
            </a:r>
            <a:endParaRPr lang="en-ID" sz="1300" dirty="0" smtClean="0">
              <a:latin typeface="Maiandra GD" panose="020E0502030308020204" pitchFamily="34" charset="0"/>
            </a:endParaRPr>
          </a:p>
          <a:p>
            <a:pPr marL="285750" indent="-285750">
              <a:buFont typeface="Courier New" panose="02070309020205020404" pitchFamily="49" charset="0"/>
              <a:buChar char="o"/>
            </a:pPr>
            <a:r>
              <a:rPr lang="en-ID" sz="1400" b="1" dirty="0" err="1" smtClean="0">
                <a:latin typeface="Maiandra GD" panose="020E0502030308020204" pitchFamily="34" charset="0"/>
              </a:rPr>
              <a:t>Modernisasi</a:t>
            </a:r>
            <a:r>
              <a:rPr lang="en-ID" sz="1400" b="1" dirty="0" smtClean="0">
                <a:latin typeface="Maiandra GD" panose="020E0502030308020204" pitchFamily="34" charset="0"/>
              </a:rPr>
              <a:t> </a:t>
            </a:r>
            <a:r>
              <a:rPr lang="en-ID" sz="1400" b="1" dirty="0" err="1" smtClean="0">
                <a:latin typeface="Maiandra GD" panose="020E0502030308020204" pitchFamily="34" charset="0"/>
              </a:rPr>
              <a:t>Manajemen</a:t>
            </a:r>
            <a:r>
              <a:rPr lang="en-ID" sz="1400" b="1" dirty="0" smtClean="0">
                <a:latin typeface="Maiandra GD" panose="020E0502030308020204" pitchFamily="34" charset="0"/>
              </a:rPr>
              <a:t> </a:t>
            </a:r>
            <a:r>
              <a:rPr lang="en-ID" sz="1400" b="1" dirty="0" err="1" smtClean="0">
                <a:latin typeface="Maiandra GD" panose="020E0502030308020204" pitchFamily="34" charset="0"/>
              </a:rPr>
              <a:t>Perkara</a:t>
            </a:r>
            <a:endParaRPr lang="en-ID" sz="1400" b="1" dirty="0" smtClean="0">
              <a:latin typeface="Maiandra GD" panose="020E0502030308020204" pitchFamily="34" charset="0"/>
            </a:endParaRPr>
          </a:p>
          <a:p>
            <a:pPr marL="625475" indent="-342900">
              <a:buFont typeface="+mj-lt"/>
              <a:buAutoNum type="arabicPeriod"/>
            </a:pPr>
            <a:r>
              <a:rPr lang="en-ID" sz="1300" dirty="0" err="1" smtClean="0">
                <a:latin typeface="Maiandra GD" panose="020E0502030308020204" pitchFamily="34" charset="0"/>
              </a:rPr>
              <a:t>Implementasi</a:t>
            </a:r>
            <a:r>
              <a:rPr lang="en-ID" sz="1300" dirty="0" smtClean="0">
                <a:latin typeface="Maiandra GD" panose="020E0502030308020204" pitchFamily="34" charset="0"/>
              </a:rPr>
              <a:t> SIPP di </a:t>
            </a:r>
            <a:r>
              <a:rPr lang="en-ID" sz="1300" dirty="0" err="1" smtClean="0">
                <a:latin typeface="Maiandra GD" panose="020E0502030308020204" pitchFamily="34" charset="0"/>
              </a:rPr>
              <a:t>seluruh</a:t>
            </a:r>
            <a:r>
              <a:rPr lang="en-ID" sz="1300" dirty="0" smtClean="0">
                <a:latin typeface="Maiandra GD" panose="020E0502030308020204" pitchFamily="34" charset="0"/>
              </a:rPr>
              <a:t> </a:t>
            </a:r>
            <a:r>
              <a:rPr lang="en-ID" sz="1300" dirty="0" err="1" smtClean="0">
                <a:latin typeface="Maiandra GD" panose="020E0502030308020204" pitchFamily="34" charset="0"/>
              </a:rPr>
              <a:t>pengadilan</a:t>
            </a:r>
            <a:r>
              <a:rPr lang="en-ID" sz="1300" dirty="0" smtClean="0">
                <a:latin typeface="Maiandra GD" panose="020E0502030308020204" pitchFamily="34" charset="0"/>
              </a:rPr>
              <a:t> </a:t>
            </a:r>
            <a:r>
              <a:rPr lang="en-ID" sz="1300" dirty="0" err="1" smtClean="0">
                <a:latin typeface="Maiandra GD" panose="020E0502030308020204" pitchFamily="34" charset="0"/>
              </a:rPr>
              <a:t>sejak</a:t>
            </a:r>
            <a:r>
              <a:rPr lang="en-ID" sz="1300" dirty="0" smtClean="0">
                <a:latin typeface="Maiandra GD" panose="020E0502030308020204" pitchFamily="34" charset="0"/>
              </a:rPr>
              <a:t> 2013</a:t>
            </a:r>
          </a:p>
          <a:p>
            <a:pPr marL="625475" indent="-342900">
              <a:buFont typeface="+mj-lt"/>
              <a:buAutoNum type="arabicPeriod"/>
            </a:pPr>
            <a:r>
              <a:rPr lang="en-ID" sz="1300" dirty="0" err="1" smtClean="0">
                <a:latin typeface="Maiandra GD" panose="020E0502030308020204" pitchFamily="34" charset="0"/>
              </a:rPr>
              <a:t>Perma</a:t>
            </a:r>
            <a:r>
              <a:rPr lang="en-ID" sz="1300" dirty="0" smtClean="0">
                <a:latin typeface="Maiandra GD" panose="020E0502030308020204" pitchFamily="34" charset="0"/>
              </a:rPr>
              <a:t> 3 </a:t>
            </a:r>
            <a:r>
              <a:rPr lang="en-ID" sz="1300" dirty="0" err="1" smtClean="0">
                <a:latin typeface="Maiandra GD" panose="020E0502030308020204" pitchFamily="34" charset="0"/>
              </a:rPr>
              <a:t>Tahun</a:t>
            </a:r>
            <a:r>
              <a:rPr lang="en-ID" sz="1300" dirty="0" smtClean="0">
                <a:latin typeface="Maiandra GD" panose="020E0502030308020204" pitchFamily="34" charset="0"/>
              </a:rPr>
              <a:t> 2018</a:t>
            </a:r>
          </a:p>
          <a:p>
            <a:pPr marL="625475" indent="-342900">
              <a:buFont typeface="+mj-lt"/>
              <a:buAutoNum type="arabicPeriod"/>
            </a:pPr>
            <a:r>
              <a:rPr lang="en-ID" sz="1300" dirty="0" smtClean="0">
                <a:latin typeface="Maiandra GD" panose="020E0502030308020204" pitchFamily="34" charset="0"/>
              </a:rPr>
              <a:t>SEMA 1 </a:t>
            </a:r>
            <a:r>
              <a:rPr lang="en-ID" sz="1300" dirty="0" err="1" smtClean="0">
                <a:latin typeface="Maiandra GD" panose="020E0502030308020204" pitchFamily="34" charset="0"/>
              </a:rPr>
              <a:t>Tahun</a:t>
            </a:r>
            <a:r>
              <a:rPr lang="en-ID" sz="1300" dirty="0" smtClean="0">
                <a:latin typeface="Maiandra GD" panose="020E0502030308020204" pitchFamily="34" charset="0"/>
              </a:rPr>
              <a:t> 2014</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51470"/>
            <a:ext cx="4248472" cy="5040560"/>
          </a:xfrm>
          <a:prstGeom prst="rect">
            <a:avLst/>
          </a:prstGeom>
        </p:spPr>
      </p:pic>
    </p:spTree>
    <p:extLst>
      <p:ext uri="{BB962C8B-B14F-4D97-AF65-F5344CB8AC3E}">
        <p14:creationId xmlns:p14="http://schemas.microsoft.com/office/powerpoint/2010/main" val="1929095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a:latin typeface="Maiandra GD" panose="020E0502030308020204" pitchFamily="34" charset="0"/>
              </a:rPr>
              <a:t>BANK PENYEDIA LAYANAN </a:t>
            </a:r>
            <a:r>
              <a:rPr lang="en-ID" dirty="0" smtClean="0">
                <a:latin typeface="Maiandra GD" panose="020E0502030308020204" pitchFamily="34" charset="0"/>
              </a:rPr>
              <a:t>PEMBAYARAN</a:t>
            </a:r>
            <a:endParaRPr lang="id-ID"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47</a:t>
            </a:fld>
            <a:endParaRPr lang="en"/>
          </a:p>
        </p:txBody>
      </p:sp>
      <p:sp>
        <p:nvSpPr>
          <p:cNvPr id="5" name="TextBox 4"/>
          <p:cNvSpPr txBox="1"/>
          <p:nvPr/>
        </p:nvSpPr>
        <p:spPr>
          <a:xfrm>
            <a:off x="251520" y="1340768"/>
            <a:ext cx="8640960" cy="5028941"/>
          </a:xfrm>
          <a:prstGeom prst="rect">
            <a:avLst/>
          </a:prstGeom>
          <a:noFill/>
        </p:spPr>
        <p:txBody>
          <a:bodyPr wrap="square" rtlCol="0">
            <a:spAutoFit/>
          </a:bodyPr>
          <a:lstStyle/>
          <a:p>
            <a:pPr algn="just">
              <a:lnSpc>
                <a:spcPct val="150000"/>
              </a:lnSpc>
            </a:pPr>
            <a:r>
              <a:rPr lang="en-US" dirty="0" err="1">
                <a:latin typeface="Maiandra GD" panose="020E0502030308020204" pitchFamily="34" charset="0"/>
              </a:rPr>
              <a:t>Untuk</a:t>
            </a:r>
            <a:r>
              <a:rPr lang="en-US" dirty="0">
                <a:latin typeface="Maiandra GD" panose="020E0502030308020204" pitchFamily="34" charset="0"/>
              </a:rPr>
              <a:t> </a:t>
            </a:r>
            <a:r>
              <a:rPr lang="en-US" dirty="0" err="1">
                <a:latin typeface="Maiandra GD" panose="020E0502030308020204" pitchFamily="34" charset="0"/>
              </a:rPr>
              <a:t>kelancaran</a:t>
            </a:r>
            <a:r>
              <a:rPr lang="en-US" dirty="0">
                <a:latin typeface="Maiandra GD" panose="020E0502030308020204" pitchFamily="34" charset="0"/>
              </a:rPr>
              <a:t> </a:t>
            </a:r>
            <a:r>
              <a:rPr lang="en-US" dirty="0" err="1">
                <a:latin typeface="Maiandra GD" panose="020E0502030308020204" pitchFamily="34" charset="0"/>
              </a:rPr>
              <a:t>dalam</a:t>
            </a:r>
            <a:r>
              <a:rPr lang="en-US" dirty="0">
                <a:latin typeface="Maiandra GD" panose="020E0502030308020204" pitchFamily="34" charset="0"/>
              </a:rPr>
              <a:t> </a:t>
            </a:r>
            <a:r>
              <a:rPr lang="en-US" dirty="0" err="1">
                <a:latin typeface="Maiandra GD" panose="020E0502030308020204" pitchFamily="34" charset="0"/>
              </a:rPr>
              <a:t>mendukung</a:t>
            </a:r>
            <a:r>
              <a:rPr lang="en-US" dirty="0">
                <a:latin typeface="Maiandra GD" panose="020E0502030308020204" pitchFamily="34" charset="0"/>
              </a:rPr>
              <a:t> program e-Court </a:t>
            </a:r>
            <a:r>
              <a:rPr lang="en-US" dirty="0" err="1">
                <a:latin typeface="Maiandra GD" panose="020E0502030308020204" pitchFamily="34" charset="0"/>
              </a:rPr>
              <a:t>Mahkamah</a:t>
            </a:r>
            <a:r>
              <a:rPr lang="en-US" dirty="0">
                <a:latin typeface="Maiandra GD" panose="020E0502030308020204" pitchFamily="34" charset="0"/>
              </a:rPr>
              <a:t> </a:t>
            </a:r>
            <a:r>
              <a:rPr lang="en-US" dirty="0" err="1">
                <a:latin typeface="Maiandra GD" panose="020E0502030308020204" pitchFamily="34" charset="0"/>
              </a:rPr>
              <a:t>Agung</a:t>
            </a:r>
            <a:r>
              <a:rPr lang="en-US" dirty="0">
                <a:latin typeface="Maiandra GD" panose="020E0502030308020204" pitchFamily="34" charset="0"/>
              </a:rPr>
              <a:t> RI </a:t>
            </a:r>
            <a:r>
              <a:rPr lang="en-US" dirty="0" err="1">
                <a:latin typeface="Maiandra GD" panose="020E0502030308020204" pitchFamily="34" charset="0"/>
              </a:rPr>
              <a:t>bekerja</a:t>
            </a:r>
            <a:r>
              <a:rPr lang="en-US" dirty="0">
                <a:latin typeface="Maiandra GD" panose="020E0502030308020204" pitchFamily="34" charset="0"/>
              </a:rPr>
              <a:t> </a:t>
            </a:r>
            <a:r>
              <a:rPr lang="en-US" dirty="0" err="1">
                <a:latin typeface="Maiandra GD" panose="020E0502030308020204" pitchFamily="34" charset="0"/>
              </a:rPr>
              <a:t>sama</a:t>
            </a:r>
            <a:r>
              <a:rPr lang="en-US" dirty="0">
                <a:latin typeface="Maiandra GD" panose="020E0502030308020204" pitchFamily="34" charset="0"/>
              </a:rPr>
              <a:t> </a:t>
            </a:r>
            <a:r>
              <a:rPr lang="en-US" dirty="0" err="1">
                <a:latin typeface="Maiandra GD" panose="020E0502030308020204" pitchFamily="34" charset="0"/>
              </a:rPr>
              <a:t>dengan</a:t>
            </a:r>
            <a:r>
              <a:rPr lang="en-US" dirty="0">
                <a:latin typeface="Maiandra GD" panose="020E0502030308020204" pitchFamily="34" charset="0"/>
              </a:rPr>
              <a:t> Bank </a:t>
            </a:r>
            <a:r>
              <a:rPr lang="en-US" dirty="0" err="1">
                <a:latin typeface="Maiandra GD" panose="020E0502030308020204" pitchFamily="34" charset="0"/>
              </a:rPr>
              <a:t>Pemerintah</a:t>
            </a:r>
            <a:r>
              <a:rPr lang="en-US" dirty="0">
                <a:latin typeface="Maiandra GD" panose="020E0502030308020204" pitchFamily="34" charset="0"/>
              </a:rPr>
              <a:t> </a:t>
            </a:r>
            <a:r>
              <a:rPr lang="en-US" dirty="0" err="1">
                <a:latin typeface="Maiandra GD" panose="020E0502030308020204" pitchFamily="34" charset="0"/>
              </a:rPr>
              <a:t>dalam</a:t>
            </a:r>
            <a:r>
              <a:rPr lang="en-US" dirty="0">
                <a:latin typeface="Maiandra GD" panose="020E0502030308020204" pitchFamily="34" charset="0"/>
              </a:rPr>
              <a:t> </a:t>
            </a:r>
            <a:r>
              <a:rPr lang="en-US" dirty="0" err="1">
                <a:latin typeface="Maiandra GD" panose="020E0502030308020204" pitchFamily="34" charset="0"/>
              </a:rPr>
              <a:t>hal</a:t>
            </a:r>
            <a:r>
              <a:rPr lang="en-US" dirty="0">
                <a:latin typeface="Maiandra GD" panose="020E0502030308020204" pitchFamily="34" charset="0"/>
              </a:rPr>
              <a:t> </a:t>
            </a:r>
            <a:r>
              <a:rPr lang="en-US" dirty="0" err="1">
                <a:latin typeface="Maiandra GD" panose="020E0502030308020204" pitchFamily="34" charset="0"/>
              </a:rPr>
              <a:t>manajemen</a:t>
            </a:r>
            <a:r>
              <a:rPr lang="en-US" dirty="0">
                <a:latin typeface="Maiandra GD" panose="020E0502030308020204" pitchFamily="34" charset="0"/>
              </a:rPr>
              <a:t> </a:t>
            </a:r>
            <a:r>
              <a:rPr lang="en-US" dirty="0" err="1">
                <a:latin typeface="Maiandra GD" panose="020E0502030308020204" pitchFamily="34" charset="0"/>
              </a:rPr>
              <a:t>Pembayaran</a:t>
            </a:r>
            <a:r>
              <a:rPr lang="en-US" dirty="0">
                <a:latin typeface="Maiandra GD" panose="020E0502030308020204" pitchFamily="34" charset="0"/>
              </a:rPr>
              <a:t> </a:t>
            </a:r>
            <a:r>
              <a:rPr lang="en-US" dirty="0" err="1">
                <a:latin typeface="Maiandra GD" panose="020E0502030308020204" pitchFamily="34" charset="0"/>
              </a:rPr>
              <a:t>Biaya</a:t>
            </a:r>
            <a:r>
              <a:rPr lang="en-US" dirty="0">
                <a:latin typeface="Maiandra GD" panose="020E0502030308020204" pitchFamily="34" charset="0"/>
              </a:rPr>
              <a:t> </a:t>
            </a:r>
            <a:r>
              <a:rPr lang="en-US" dirty="0" err="1">
                <a:latin typeface="Maiandra GD" panose="020E0502030308020204" pitchFamily="34" charset="0"/>
              </a:rPr>
              <a:t>Panjar</a:t>
            </a:r>
            <a:r>
              <a:rPr lang="en-US" dirty="0">
                <a:latin typeface="Maiandra GD" panose="020E0502030308020204" pitchFamily="34" charset="0"/>
              </a:rPr>
              <a:t> </a:t>
            </a:r>
            <a:r>
              <a:rPr lang="en-US" dirty="0" err="1">
                <a:latin typeface="Maiandra GD" panose="020E0502030308020204" pitchFamily="34" charset="0"/>
              </a:rPr>
              <a:t>Perkara</a:t>
            </a:r>
            <a:r>
              <a:rPr lang="en-US" dirty="0">
                <a:latin typeface="Maiandra GD" panose="020E0502030308020204" pitchFamily="34" charset="0"/>
              </a:rPr>
              <a:t> . </a:t>
            </a:r>
            <a:r>
              <a:rPr lang="en-US" dirty="0" err="1">
                <a:latin typeface="Maiandra GD" panose="020E0502030308020204" pitchFamily="34" charset="0"/>
              </a:rPr>
              <a:t>Dalam</a:t>
            </a:r>
            <a:r>
              <a:rPr lang="en-US" dirty="0">
                <a:latin typeface="Maiandra GD" panose="020E0502030308020204" pitchFamily="34" charset="0"/>
              </a:rPr>
              <a:t> Hal </a:t>
            </a:r>
            <a:r>
              <a:rPr lang="en-US" dirty="0" err="1">
                <a:latin typeface="Maiandra GD" panose="020E0502030308020204" pitchFamily="34" charset="0"/>
              </a:rPr>
              <a:t>ini</a:t>
            </a:r>
            <a:r>
              <a:rPr lang="en-US" dirty="0">
                <a:latin typeface="Maiandra GD" panose="020E0502030308020204" pitchFamily="34" charset="0"/>
              </a:rPr>
              <a:t> Bank yang </a:t>
            </a:r>
            <a:r>
              <a:rPr lang="en-US" dirty="0" err="1">
                <a:latin typeface="Maiandra GD" panose="020E0502030308020204" pitchFamily="34" charset="0"/>
              </a:rPr>
              <a:t>telah</a:t>
            </a:r>
            <a:r>
              <a:rPr lang="en-US" dirty="0">
                <a:latin typeface="Maiandra GD" panose="020E0502030308020204" pitchFamily="34" charset="0"/>
              </a:rPr>
              <a:t> </a:t>
            </a:r>
            <a:r>
              <a:rPr lang="en-US" dirty="0" err="1">
                <a:latin typeface="Maiandra GD" panose="020E0502030308020204" pitchFamily="34" charset="0"/>
              </a:rPr>
              <a:t>ditunjuk</a:t>
            </a:r>
            <a:r>
              <a:rPr lang="en-US" dirty="0">
                <a:latin typeface="Maiandra GD" panose="020E0502030308020204" pitchFamily="34" charset="0"/>
              </a:rPr>
              <a:t> </a:t>
            </a:r>
            <a:r>
              <a:rPr lang="en-US" dirty="0" err="1">
                <a:latin typeface="Maiandra GD" panose="020E0502030308020204" pitchFamily="34" charset="0"/>
              </a:rPr>
              <a:t>menyediakan</a:t>
            </a:r>
            <a:r>
              <a:rPr lang="en-US" dirty="0">
                <a:latin typeface="Maiandra GD" panose="020E0502030308020204" pitchFamily="34" charset="0"/>
              </a:rPr>
              <a:t> Virtual Account (</a:t>
            </a:r>
            <a:r>
              <a:rPr lang="en-US" dirty="0" err="1">
                <a:latin typeface="Maiandra GD" panose="020E0502030308020204" pitchFamily="34" charset="0"/>
              </a:rPr>
              <a:t>Nomor</a:t>
            </a:r>
            <a:r>
              <a:rPr lang="en-US" dirty="0">
                <a:latin typeface="Maiandra GD" panose="020E0502030308020204" pitchFamily="34" charset="0"/>
              </a:rPr>
              <a:t> </a:t>
            </a:r>
            <a:r>
              <a:rPr lang="en-US" dirty="0" err="1">
                <a:latin typeface="Maiandra GD" panose="020E0502030308020204" pitchFamily="34" charset="0"/>
              </a:rPr>
              <a:t>Pembayaran</a:t>
            </a:r>
            <a:r>
              <a:rPr lang="en-US" dirty="0">
                <a:latin typeface="Maiandra GD" panose="020E0502030308020204" pitchFamily="34" charset="0"/>
              </a:rPr>
              <a:t>) </a:t>
            </a:r>
            <a:r>
              <a:rPr lang="en-US" dirty="0" err="1">
                <a:latin typeface="Maiandra GD" panose="020E0502030308020204" pitchFamily="34" charset="0"/>
              </a:rPr>
              <a:t>sebagai</a:t>
            </a:r>
            <a:r>
              <a:rPr lang="en-US" dirty="0">
                <a:latin typeface="Maiandra GD" panose="020E0502030308020204" pitchFamily="34" charset="0"/>
              </a:rPr>
              <a:t> </a:t>
            </a:r>
            <a:r>
              <a:rPr lang="en-US" dirty="0" err="1">
                <a:latin typeface="Maiandra GD" panose="020E0502030308020204" pitchFamily="34" charset="0"/>
              </a:rPr>
              <a:t>sarana</a:t>
            </a:r>
            <a:r>
              <a:rPr lang="en-US" dirty="0">
                <a:latin typeface="Maiandra GD" panose="020E0502030308020204" pitchFamily="34" charset="0"/>
              </a:rPr>
              <a:t> </a:t>
            </a:r>
            <a:r>
              <a:rPr lang="en-US" dirty="0" err="1">
                <a:latin typeface="Maiandra GD" panose="020E0502030308020204" pitchFamily="34" charset="0"/>
              </a:rPr>
              <a:t>pembayaran</a:t>
            </a:r>
            <a:r>
              <a:rPr lang="en-US" dirty="0">
                <a:latin typeface="Maiandra GD" panose="020E0502030308020204" pitchFamily="34" charset="0"/>
              </a:rPr>
              <a:t> </a:t>
            </a:r>
            <a:r>
              <a:rPr lang="en-US" dirty="0" err="1">
                <a:latin typeface="Maiandra GD" panose="020E0502030308020204" pitchFamily="34" charset="0"/>
              </a:rPr>
              <a:t>kepada</a:t>
            </a:r>
            <a:r>
              <a:rPr lang="en-US" dirty="0">
                <a:latin typeface="Maiandra GD" panose="020E0502030308020204" pitchFamily="34" charset="0"/>
              </a:rPr>
              <a:t> </a:t>
            </a:r>
            <a:r>
              <a:rPr lang="en-US" dirty="0" err="1">
                <a:latin typeface="Maiandra GD" panose="020E0502030308020204" pitchFamily="34" charset="0"/>
              </a:rPr>
              <a:t>Pengadilan</a:t>
            </a:r>
            <a:r>
              <a:rPr lang="en-US" dirty="0">
                <a:latin typeface="Maiandra GD" panose="020E0502030308020204" pitchFamily="34" charset="0"/>
              </a:rPr>
              <a:t> </a:t>
            </a:r>
            <a:r>
              <a:rPr lang="en-US" dirty="0" err="1">
                <a:latin typeface="Maiandra GD" panose="020E0502030308020204" pitchFamily="34" charset="0"/>
              </a:rPr>
              <a:t>tempat</a:t>
            </a:r>
            <a:r>
              <a:rPr lang="en-US" dirty="0">
                <a:latin typeface="Maiandra GD" panose="020E0502030308020204" pitchFamily="34" charset="0"/>
              </a:rPr>
              <a:t> </a:t>
            </a:r>
            <a:r>
              <a:rPr lang="en-US" dirty="0" err="1">
                <a:latin typeface="Maiandra GD" panose="020E0502030308020204" pitchFamily="34" charset="0"/>
              </a:rPr>
              <a:t>mendaftar</a:t>
            </a:r>
            <a:r>
              <a:rPr lang="en-US" dirty="0">
                <a:latin typeface="Maiandra GD" panose="020E0502030308020204" pitchFamily="34" charset="0"/>
              </a:rPr>
              <a:t> </a:t>
            </a:r>
            <a:r>
              <a:rPr lang="en-US" dirty="0" err="1" smtClean="0">
                <a:latin typeface="Maiandra GD" panose="020E0502030308020204" pitchFamily="34" charset="0"/>
              </a:rPr>
              <a:t>perkara</a:t>
            </a:r>
            <a:endParaRPr lang="en-US" dirty="0" smtClean="0">
              <a:latin typeface="Maiandra GD" panose="020E0502030308020204" pitchFamily="34" charset="0"/>
            </a:endParaRPr>
          </a:p>
          <a:p>
            <a:pPr marL="285750" indent="-285750">
              <a:lnSpc>
                <a:spcPct val="150000"/>
              </a:lnSpc>
              <a:buFont typeface="Courier New" panose="02070309020205020404" pitchFamily="49" charset="0"/>
              <a:buChar char="o"/>
            </a:pPr>
            <a:r>
              <a:rPr lang="en-ID" dirty="0">
                <a:latin typeface="Maiandra GD" panose="020E0502030308020204" pitchFamily="34" charset="0"/>
              </a:rPr>
              <a:t>Bank BNI</a:t>
            </a:r>
          </a:p>
          <a:p>
            <a:pPr marL="285750" indent="-285750">
              <a:lnSpc>
                <a:spcPct val="150000"/>
              </a:lnSpc>
              <a:buFont typeface="Courier New" panose="02070309020205020404" pitchFamily="49" charset="0"/>
              <a:buChar char="o"/>
            </a:pPr>
            <a:r>
              <a:rPr lang="en-ID" dirty="0">
                <a:latin typeface="Maiandra GD" panose="020E0502030308020204" pitchFamily="34" charset="0"/>
              </a:rPr>
              <a:t>Bank BNI </a:t>
            </a:r>
            <a:r>
              <a:rPr lang="en-ID" dirty="0" err="1">
                <a:latin typeface="Maiandra GD" panose="020E0502030308020204" pitchFamily="34" charset="0"/>
              </a:rPr>
              <a:t>Syariah</a:t>
            </a:r>
            <a:endParaRPr lang="en-ID" dirty="0">
              <a:latin typeface="Maiandra GD" panose="020E0502030308020204" pitchFamily="34" charset="0"/>
            </a:endParaRPr>
          </a:p>
          <a:p>
            <a:pPr marL="285750" indent="-285750">
              <a:lnSpc>
                <a:spcPct val="150000"/>
              </a:lnSpc>
              <a:buFont typeface="Courier New" panose="02070309020205020404" pitchFamily="49" charset="0"/>
              <a:buChar char="o"/>
            </a:pPr>
            <a:r>
              <a:rPr lang="en-ID" dirty="0">
                <a:latin typeface="Maiandra GD" panose="020E0502030308020204" pitchFamily="34" charset="0"/>
              </a:rPr>
              <a:t>Bank </a:t>
            </a:r>
            <a:r>
              <a:rPr lang="en-ID" dirty="0" err="1">
                <a:latin typeface="Maiandra GD" panose="020E0502030308020204" pitchFamily="34" charset="0"/>
              </a:rPr>
              <a:t>Mandiri</a:t>
            </a:r>
            <a:r>
              <a:rPr lang="en-ID" dirty="0">
                <a:latin typeface="Maiandra GD" panose="020E0502030308020204" pitchFamily="34" charset="0"/>
              </a:rPr>
              <a:t> </a:t>
            </a:r>
          </a:p>
          <a:p>
            <a:pPr marL="285750" indent="-285750">
              <a:lnSpc>
                <a:spcPct val="150000"/>
              </a:lnSpc>
              <a:buFont typeface="Courier New" panose="02070309020205020404" pitchFamily="49" charset="0"/>
              <a:buChar char="o"/>
            </a:pPr>
            <a:r>
              <a:rPr lang="en-ID" dirty="0">
                <a:latin typeface="Maiandra GD" panose="020E0502030308020204" pitchFamily="34" charset="0"/>
              </a:rPr>
              <a:t>Bank </a:t>
            </a:r>
            <a:r>
              <a:rPr lang="en-ID" dirty="0" err="1">
                <a:latin typeface="Maiandra GD" panose="020E0502030308020204" pitchFamily="34" charset="0"/>
              </a:rPr>
              <a:t>Mandiri</a:t>
            </a:r>
            <a:r>
              <a:rPr lang="en-ID" dirty="0">
                <a:latin typeface="Maiandra GD" panose="020E0502030308020204" pitchFamily="34" charset="0"/>
              </a:rPr>
              <a:t> </a:t>
            </a:r>
            <a:r>
              <a:rPr lang="en-ID" dirty="0" err="1">
                <a:latin typeface="Maiandra GD" panose="020E0502030308020204" pitchFamily="34" charset="0"/>
              </a:rPr>
              <a:t>Syariah</a:t>
            </a:r>
            <a:endParaRPr lang="en-ID" dirty="0">
              <a:latin typeface="Maiandra GD" panose="020E0502030308020204" pitchFamily="34" charset="0"/>
            </a:endParaRPr>
          </a:p>
          <a:p>
            <a:pPr marL="285750" indent="-285750">
              <a:lnSpc>
                <a:spcPct val="150000"/>
              </a:lnSpc>
              <a:buFont typeface="Courier New" panose="02070309020205020404" pitchFamily="49" charset="0"/>
              <a:buChar char="o"/>
            </a:pPr>
            <a:r>
              <a:rPr lang="en-ID" dirty="0">
                <a:latin typeface="Maiandra GD" panose="020E0502030308020204" pitchFamily="34" charset="0"/>
              </a:rPr>
              <a:t>Bank BTN</a:t>
            </a:r>
          </a:p>
          <a:p>
            <a:pPr marL="285750" indent="-285750">
              <a:lnSpc>
                <a:spcPct val="150000"/>
              </a:lnSpc>
              <a:buFont typeface="Courier New" panose="02070309020205020404" pitchFamily="49" charset="0"/>
              <a:buChar char="o"/>
            </a:pPr>
            <a:r>
              <a:rPr lang="en-ID" dirty="0">
                <a:latin typeface="Maiandra GD" panose="020E0502030308020204" pitchFamily="34" charset="0"/>
              </a:rPr>
              <a:t>Bank BRI</a:t>
            </a:r>
            <a:endParaRPr lang="en-US" dirty="0">
              <a:latin typeface="Maiandra GD" panose="020E0502030308020204" pitchFamily="34" charset="0"/>
            </a:endParaRPr>
          </a:p>
          <a:p>
            <a:pPr algn="just">
              <a:lnSpc>
                <a:spcPct val="150000"/>
              </a:lnSpc>
            </a:pPr>
            <a:endParaRPr lang="en-US" dirty="0" smtClean="0">
              <a:latin typeface="Maiandra GD" panose="020E0502030308020204" pitchFamily="34" charset="0"/>
            </a:endParaRPr>
          </a:p>
        </p:txBody>
      </p:sp>
    </p:spTree>
    <p:extLst>
      <p:ext uri="{BB962C8B-B14F-4D97-AF65-F5344CB8AC3E}">
        <p14:creationId xmlns:p14="http://schemas.microsoft.com/office/powerpoint/2010/main" val="26245234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48</a:t>
            </a:fld>
            <a:endParaRPr lang="en"/>
          </a:p>
        </p:txBody>
      </p:sp>
      <p:sp>
        <p:nvSpPr>
          <p:cNvPr id="4" name="Title 3"/>
          <p:cNvSpPr txBox="1">
            <a:spLocks noGrp="1"/>
          </p:cNvSpPr>
          <p:nvPr>
            <p:ph type="title"/>
          </p:nvPr>
        </p:nvSpPr>
        <p:spPr>
          <a:xfrm>
            <a:off x="1043608" y="339502"/>
            <a:ext cx="5258400" cy="766200"/>
          </a:xfrm>
          <a:prstGeom prst="rect">
            <a:avLst/>
          </a:prstGeom>
          <a:noFill/>
        </p:spPr>
        <p:txBody>
          <a:bodyPr wrap="square" rtlCol="0">
            <a:spAutoFit/>
          </a:bodyPr>
          <a:lstStyle/>
          <a:p>
            <a:pPr algn="just">
              <a:lnSpc>
                <a:spcPct val="150000"/>
              </a:lnSpc>
            </a:pPr>
            <a:r>
              <a:rPr lang="en-ID" sz="2000" b="1" dirty="0" smtClean="0">
                <a:latin typeface="Maiandra GD" panose="020E0502030308020204" pitchFamily="34" charset="0"/>
              </a:rPr>
              <a:t>HUBUNGI KAMI</a:t>
            </a:r>
          </a:p>
        </p:txBody>
      </p:sp>
      <p:sp>
        <p:nvSpPr>
          <p:cNvPr id="5" name="TextBox 4"/>
          <p:cNvSpPr txBox="1"/>
          <p:nvPr/>
        </p:nvSpPr>
        <p:spPr>
          <a:xfrm>
            <a:off x="251520" y="1469261"/>
            <a:ext cx="7416824" cy="523220"/>
          </a:xfrm>
          <a:prstGeom prst="rect">
            <a:avLst/>
          </a:prstGeom>
          <a:noFill/>
        </p:spPr>
        <p:txBody>
          <a:bodyPr wrap="square" rtlCol="0">
            <a:spAutoFit/>
          </a:bodyPr>
          <a:lstStyle/>
          <a:p>
            <a:pPr algn="just"/>
            <a:r>
              <a:rPr lang="sv-SE" dirty="0">
                <a:latin typeface="Maiandra GD" panose="020E0502030308020204" pitchFamily="34" charset="0"/>
              </a:rPr>
              <a:t>Pertanyaan dan Saran dapat dikirimkan melalui Biro Hukum dan Hubungan Masyarakat‎ Mahkamah Agung </a:t>
            </a:r>
            <a:r>
              <a:rPr lang="sv-SE" dirty="0" smtClean="0">
                <a:latin typeface="Maiandra GD" panose="020E0502030308020204" pitchFamily="34" charset="0"/>
              </a:rPr>
              <a:t>RI</a:t>
            </a:r>
          </a:p>
        </p:txBody>
      </p:sp>
      <p:pic>
        <p:nvPicPr>
          <p:cNvPr id="6" name="Picture 5"/>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2317372"/>
            <a:ext cx="9144000" cy="1910562"/>
          </a:xfrm>
          <a:prstGeom prst="rect">
            <a:avLst/>
          </a:prstGeom>
        </p:spPr>
      </p:pic>
    </p:spTree>
    <p:extLst>
      <p:ext uri="{BB962C8B-B14F-4D97-AF65-F5344CB8AC3E}">
        <p14:creationId xmlns:p14="http://schemas.microsoft.com/office/powerpoint/2010/main" val="37888054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4. Pelayanan Prima</a:t>
            </a:r>
            <a:endParaRPr lang="id-ID"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49</a:t>
            </a:fld>
            <a:endParaRPr lang="en"/>
          </a:p>
        </p:txBody>
      </p:sp>
      <p:sp>
        <p:nvSpPr>
          <p:cNvPr id="5" name="Rectangle 4"/>
          <p:cNvSpPr/>
          <p:nvPr/>
        </p:nvSpPr>
        <p:spPr>
          <a:xfrm>
            <a:off x="611560" y="1635646"/>
            <a:ext cx="7992888" cy="2308324"/>
          </a:xfrm>
          <a:prstGeom prst="rect">
            <a:avLst/>
          </a:prstGeom>
        </p:spPr>
        <p:txBody>
          <a:bodyPr wrap="square">
            <a:spAutoFit/>
          </a:bodyPr>
          <a:lstStyle/>
          <a:p>
            <a:pPr algn="ctr"/>
            <a:r>
              <a:rPr lang="id-ID" sz="1800" dirty="0"/>
              <a:t>Meningkatkan layanan publik tanpa berbelit menjadi pekerjaan rumah tangga yang paling utama, peningkatan ini kualitas pelayanan publik perlu terus ditingkatkan untuk memenuhi hak-hak masyarakat mendapatkan pelayanan yang baik tanpa berbelit. Semakin baik pelayanan publiknya semakin tinggi pula kemampuan suatu pengadilan dalam mengolah kinerja SDM yang ada. Memperbaiki pelayanan publik dengan menerapkan kedisiplinan adalah yang diharapkan masyarakat, ketika sikap disiplin diterapkan masyarakat akan mendapatkan layanan publik yang lebih baik lagi. </a:t>
            </a:r>
          </a:p>
        </p:txBody>
      </p:sp>
    </p:spTree>
    <p:extLst>
      <p:ext uri="{BB962C8B-B14F-4D97-AF65-F5344CB8AC3E}">
        <p14:creationId xmlns:p14="http://schemas.microsoft.com/office/powerpoint/2010/main" val="384647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
        <p:nvSpPr>
          <p:cNvPr id="4" name="Curved Right Arrow 3"/>
          <p:cNvSpPr/>
          <p:nvPr/>
        </p:nvSpPr>
        <p:spPr>
          <a:xfrm rot="498128">
            <a:off x="541729" y="1032117"/>
            <a:ext cx="3003829" cy="2820267"/>
          </a:xfrm>
          <a:prstGeom prst="curvedRightArrow">
            <a:avLst>
              <a:gd name="adj1" fmla="val 30417"/>
              <a:gd name="adj2" fmla="val 55556"/>
              <a:gd name="adj3" fmla="val 2590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solidFill>
                <a:schemeClr val="tx1"/>
              </a:solidFill>
            </a:endParaRPr>
          </a:p>
        </p:txBody>
      </p:sp>
      <p:sp>
        <p:nvSpPr>
          <p:cNvPr id="5" name="Rectangle 4"/>
          <p:cNvSpPr/>
          <p:nvPr/>
        </p:nvSpPr>
        <p:spPr>
          <a:xfrm>
            <a:off x="3851920" y="1218114"/>
            <a:ext cx="4572000" cy="1323439"/>
          </a:xfrm>
          <a:prstGeom prst="rect">
            <a:avLst/>
          </a:prstGeom>
        </p:spPr>
        <p:txBody>
          <a:bodyPr>
            <a:spAutoFit/>
          </a:bodyPr>
          <a:lstStyle/>
          <a:p>
            <a:r>
              <a:rPr lang="id-ID" sz="1600" dirty="0">
                <a:solidFill>
                  <a:schemeClr val="tx1"/>
                </a:solidFill>
              </a:rPr>
              <a:t>Seiring kemajuan teknologi dan tuntutan masyarakat dalam hal pelayanan, unit penyelenggara pelayanan publik dituntut untuk memenuhi harapan masyarakat dalam melakukan perbaikan pelayanan</a:t>
            </a:r>
          </a:p>
        </p:txBody>
      </p:sp>
      <p:sp>
        <p:nvSpPr>
          <p:cNvPr id="6" name="Rectangle 5"/>
          <p:cNvSpPr/>
          <p:nvPr/>
        </p:nvSpPr>
        <p:spPr>
          <a:xfrm>
            <a:off x="3384376" y="3018314"/>
            <a:ext cx="4572000" cy="1569660"/>
          </a:xfrm>
          <a:prstGeom prst="rect">
            <a:avLst/>
          </a:prstGeom>
        </p:spPr>
        <p:txBody>
          <a:bodyPr>
            <a:spAutoFit/>
          </a:bodyPr>
          <a:lstStyle/>
          <a:p>
            <a:pPr algn="just"/>
            <a:r>
              <a:rPr lang="id-ID" sz="1600" dirty="0">
                <a:solidFill>
                  <a:schemeClr val="tx1"/>
                </a:solidFill>
              </a:rPr>
              <a:t>Pelayanan publik yang dilakukan oleh Pengadilan saat ini belum memenuhi harapan masyarakat. Salah satu upaya yang harus dilakukan dalam perbaikan pelayanan publik adalah melakukan Survei Kepuasan Masyarakat kepada pengguna layanan</a:t>
            </a:r>
            <a:r>
              <a:rPr lang="id-ID" sz="1600" dirty="0"/>
              <a:t>.</a:t>
            </a:r>
          </a:p>
        </p:txBody>
      </p:sp>
    </p:spTree>
    <p:extLst>
      <p:ext uri="{BB962C8B-B14F-4D97-AF65-F5344CB8AC3E}">
        <p14:creationId xmlns:p14="http://schemas.microsoft.com/office/powerpoint/2010/main" val="226305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195486"/>
            <a:ext cx="7344816" cy="707886"/>
          </a:xfrm>
          <a:prstGeom prst="rect">
            <a:avLst/>
          </a:prstGeom>
        </p:spPr>
        <p:txBody>
          <a:bodyPr wrap="square">
            <a:spAutoFit/>
          </a:bodyPr>
          <a:lstStyle/>
          <a:p>
            <a:pPr algn="just"/>
            <a:r>
              <a:rPr lang="en-US" sz="2000" dirty="0" err="1" smtClean="0"/>
              <a:t>Dalam</a:t>
            </a:r>
            <a:r>
              <a:rPr lang="en-US" sz="2000" dirty="0" smtClean="0"/>
              <a:t> </a:t>
            </a:r>
            <a:r>
              <a:rPr lang="en-US" sz="2000" dirty="0" err="1" smtClean="0"/>
              <a:t>penyusunan</a:t>
            </a:r>
            <a:r>
              <a:rPr lang="en-US" sz="2000" dirty="0" smtClean="0"/>
              <a:t>, </a:t>
            </a:r>
            <a:r>
              <a:rPr lang="en-US" sz="2000" dirty="0" err="1" smtClean="0"/>
              <a:t>penetapan</a:t>
            </a:r>
            <a:r>
              <a:rPr lang="en-US" sz="2000" dirty="0" smtClean="0"/>
              <a:t>, </a:t>
            </a:r>
            <a:r>
              <a:rPr lang="en-US" sz="2000" dirty="0" err="1" smtClean="0"/>
              <a:t>dan</a:t>
            </a:r>
            <a:r>
              <a:rPr lang="en-US" sz="2000" dirty="0" smtClean="0"/>
              <a:t> </a:t>
            </a:r>
            <a:r>
              <a:rPr lang="en-US" sz="2000" dirty="0" err="1" smtClean="0"/>
              <a:t>penerapan</a:t>
            </a:r>
            <a:r>
              <a:rPr lang="en-US" sz="2000" dirty="0" smtClean="0"/>
              <a:t> </a:t>
            </a:r>
            <a:r>
              <a:rPr lang="en-US" sz="2000" dirty="0" err="1" smtClean="0"/>
              <a:t>Standar</a:t>
            </a:r>
            <a:r>
              <a:rPr lang="en-US" sz="2000" dirty="0" smtClean="0"/>
              <a:t> </a:t>
            </a:r>
            <a:r>
              <a:rPr lang="en-US" sz="2000" dirty="0" err="1" smtClean="0"/>
              <a:t>Pelayanan</a:t>
            </a:r>
            <a:r>
              <a:rPr lang="en-US" sz="2000" dirty="0" smtClean="0"/>
              <a:t> </a:t>
            </a:r>
            <a:r>
              <a:rPr lang="en-US" sz="2000" dirty="0" err="1" smtClean="0"/>
              <a:t>dilakukan</a:t>
            </a:r>
            <a:r>
              <a:rPr lang="en-US" sz="2000" dirty="0" smtClean="0"/>
              <a:t> </a:t>
            </a:r>
            <a:r>
              <a:rPr lang="en-US" sz="2000" dirty="0" err="1" smtClean="0"/>
              <a:t>dengan</a:t>
            </a:r>
            <a:r>
              <a:rPr lang="en-US" sz="2000" dirty="0" smtClean="0"/>
              <a:t> </a:t>
            </a:r>
            <a:r>
              <a:rPr lang="en-US" sz="2000" dirty="0" err="1" smtClean="0"/>
              <a:t>memperhatikan</a:t>
            </a:r>
            <a:r>
              <a:rPr lang="en-US" sz="2000" dirty="0" smtClean="0"/>
              <a:t> </a:t>
            </a:r>
            <a:r>
              <a:rPr lang="en-US" sz="2000" dirty="0" err="1" smtClean="0"/>
              <a:t>prinsip</a:t>
            </a:r>
            <a:r>
              <a:rPr lang="en-US" sz="2000" dirty="0" smtClean="0"/>
              <a:t>:</a:t>
            </a:r>
            <a:endParaRPr lang="en-US" sz="2000" dirty="0"/>
          </a:p>
        </p:txBody>
      </p:sp>
      <p:sp>
        <p:nvSpPr>
          <p:cNvPr id="4" name="Rectangle 3"/>
          <p:cNvSpPr/>
          <p:nvPr/>
        </p:nvSpPr>
        <p:spPr>
          <a:xfrm>
            <a:off x="467544" y="1222467"/>
            <a:ext cx="7992888" cy="3539430"/>
          </a:xfrm>
          <a:prstGeom prst="rect">
            <a:avLst/>
          </a:prstGeom>
        </p:spPr>
        <p:txBody>
          <a:bodyPr wrap="square">
            <a:spAutoFit/>
          </a:bodyPr>
          <a:lstStyle/>
          <a:p>
            <a:pPr marL="342900" indent="-342900">
              <a:buFont typeface="+mj-lt"/>
              <a:buAutoNum type="arabicPeriod"/>
            </a:pPr>
            <a:r>
              <a:rPr lang="en-US" b="1" dirty="0" err="1" smtClean="0"/>
              <a:t>Sederhana</a:t>
            </a:r>
            <a:r>
              <a:rPr lang="en-US" b="1" dirty="0" smtClean="0"/>
              <a:t>. </a:t>
            </a:r>
            <a:r>
              <a:rPr lang="en-US" dirty="0" err="1" smtClean="0"/>
              <a:t>Standar</a:t>
            </a:r>
            <a:r>
              <a:rPr lang="en-US" dirty="0" smtClean="0"/>
              <a:t> </a:t>
            </a:r>
            <a:r>
              <a:rPr lang="en-US" dirty="0" err="1" smtClean="0"/>
              <a:t>Pelayanan</a:t>
            </a:r>
            <a:r>
              <a:rPr lang="en-US" dirty="0" smtClean="0"/>
              <a:t> yang </a:t>
            </a:r>
            <a:r>
              <a:rPr lang="en-US" dirty="0" err="1" smtClean="0"/>
              <a:t>mudah</a:t>
            </a:r>
            <a:r>
              <a:rPr lang="en-US" dirty="0" smtClean="0"/>
              <a:t> </a:t>
            </a:r>
            <a:r>
              <a:rPr lang="en-US" dirty="0" err="1" smtClean="0"/>
              <a:t>dimengerti</a:t>
            </a:r>
            <a:r>
              <a:rPr lang="en-US" dirty="0" smtClean="0"/>
              <a:t>, </a:t>
            </a:r>
            <a:r>
              <a:rPr lang="en-US" dirty="0" err="1" smtClean="0"/>
              <a:t>mudah</a:t>
            </a:r>
            <a:r>
              <a:rPr lang="en-US" dirty="0" smtClean="0"/>
              <a:t> </a:t>
            </a:r>
            <a:r>
              <a:rPr lang="en-US" dirty="0" err="1" smtClean="0"/>
              <a:t>diikuti</a:t>
            </a:r>
            <a:r>
              <a:rPr lang="en-US" dirty="0" smtClean="0"/>
              <a:t>, </a:t>
            </a:r>
            <a:r>
              <a:rPr lang="en-US" dirty="0" err="1" smtClean="0"/>
              <a:t>mudah</a:t>
            </a:r>
            <a:r>
              <a:rPr lang="en-US" dirty="0" smtClean="0"/>
              <a:t> </a:t>
            </a:r>
            <a:r>
              <a:rPr lang="en-US" dirty="0" err="1" smtClean="0"/>
              <a:t>dilaksanakan,mudah</a:t>
            </a:r>
            <a:r>
              <a:rPr lang="en-US" dirty="0" smtClean="0"/>
              <a:t> </a:t>
            </a:r>
            <a:r>
              <a:rPr lang="en-US" dirty="0" err="1" smtClean="0"/>
              <a:t>diukur</a:t>
            </a:r>
            <a:r>
              <a:rPr lang="en-US" dirty="0" smtClean="0"/>
              <a:t>, </a:t>
            </a:r>
            <a:r>
              <a:rPr lang="en-US" dirty="0" err="1" smtClean="0"/>
              <a:t>dengan</a:t>
            </a:r>
            <a:r>
              <a:rPr lang="en-US" dirty="0" smtClean="0"/>
              <a:t> </a:t>
            </a:r>
            <a:r>
              <a:rPr lang="en-US" dirty="0" err="1" smtClean="0"/>
              <a:t>prosedur</a:t>
            </a:r>
            <a:r>
              <a:rPr lang="en-US" dirty="0" smtClean="0"/>
              <a:t> yang </a:t>
            </a:r>
            <a:r>
              <a:rPr lang="en-US" dirty="0" err="1" smtClean="0"/>
              <a:t>jelas</a:t>
            </a:r>
            <a:r>
              <a:rPr lang="en-US" dirty="0" smtClean="0"/>
              <a:t> </a:t>
            </a:r>
            <a:r>
              <a:rPr lang="en-US" dirty="0" err="1" smtClean="0"/>
              <a:t>dan</a:t>
            </a:r>
            <a:r>
              <a:rPr lang="en-US" dirty="0" smtClean="0"/>
              <a:t> </a:t>
            </a:r>
            <a:r>
              <a:rPr lang="en-US" dirty="0" err="1" smtClean="0"/>
              <a:t>biaya</a:t>
            </a:r>
            <a:r>
              <a:rPr lang="en-US" dirty="0" smtClean="0"/>
              <a:t> </a:t>
            </a:r>
            <a:r>
              <a:rPr lang="en-US" dirty="0" err="1" smtClean="0"/>
              <a:t>terjangkau</a:t>
            </a:r>
            <a:r>
              <a:rPr lang="en-US" dirty="0" smtClean="0"/>
              <a:t> </a:t>
            </a:r>
            <a:r>
              <a:rPr lang="en-US" dirty="0" err="1" smtClean="0"/>
              <a:t>bagi</a:t>
            </a:r>
            <a:r>
              <a:rPr lang="en-US" dirty="0" smtClean="0"/>
              <a:t> </a:t>
            </a:r>
            <a:r>
              <a:rPr lang="en-US" dirty="0" err="1" smtClean="0"/>
              <a:t>masyarakat</a:t>
            </a:r>
            <a:r>
              <a:rPr lang="en-US" dirty="0" smtClean="0"/>
              <a:t> </a:t>
            </a:r>
            <a:r>
              <a:rPr lang="en-US" dirty="0" err="1" smtClean="0"/>
              <a:t>maupun</a:t>
            </a:r>
            <a:r>
              <a:rPr lang="en-US" dirty="0" smtClean="0"/>
              <a:t> </a:t>
            </a:r>
            <a:r>
              <a:rPr lang="en-US" dirty="0" err="1" smtClean="0"/>
              <a:t>penyelenggara</a:t>
            </a:r>
            <a:r>
              <a:rPr lang="en-US" dirty="0" smtClean="0"/>
              <a:t>;</a:t>
            </a:r>
          </a:p>
          <a:p>
            <a:pPr marL="342900" indent="-342900">
              <a:buFont typeface="+mj-lt"/>
              <a:buAutoNum type="arabicPeriod"/>
            </a:pPr>
            <a:r>
              <a:rPr lang="en-US" b="1" dirty="0" err="1" smtClean="0"/>
              <a:t>Partisipatif</a:t>
            </a:r>
            <a:r>
              <a:rPr lang="en-US" dirty="0" smtClean="0"/>
              <a:t>. </a:t>
            </a:r>
            <a:r>
              <a:rPr lang="en-US" dirty="0" err="1" smtClean="0"/>
              <a:t>Penyusunan</a:t>
            </a:r>
            <a:r>
              <a:rPr lang="en-US" dirty="0" smtClean="0"/>
              <a:t> </a:t>
            </a:r>
            <a:r>
              <a:rPr lang="en-US" dirty="0" err="1" smtClean="0"/>
              <a:t>Standar</a:t>
            </a:r>
            <a:r>
              <a:rPr lang="en-US" dirty="0" smtClean="0"/>
              <a:t> </a:t>
            </a:r>
            <a:r>
              <a:rPr lang="en-US" dirty="0" err="1" smtClean="0"/>
              <a:t>Pelayanan</a:t>
            </a:r>
            <a:r>
              <a:rPr lang="en-US" dirty="0" smtClean="0"/>
              <a:t> </a:t>
            </a:r>
            <a:r>
              <a:rPr lang="en-US" dirty="0" err="1" smtClean="0"/>
              <a:t>dengan</a:t>
            </a:r>
            <a:r>
              <a:rPr lang="en-US" dirty="0" smtClean="0"/>
              <a:t> </a:t>
            </a:r>
            <a:r>
              <a:rPr lang="en-US" dirty="0" err="1" smtClean="0"/>
              <a:t>melibatkan</a:t>
            </a:r>
            <a:r>
              <a:rPr lang="en-US" dirty="0" smtClean="0"/>
              <a:t> </a:t>
            </a:r>
            <a:r>
              <a:rPr lang="en-US" dirty="0" err="1" smtClean="0"/>
              <a:t>masyarakat</a:t>
            </a:r>
            <a:r>
              <a:rPr lang="en-US" dirty="0" smtClean="0"/>
              <a:t> </a:t>
            </a:r>
            <a:r>
              <a:rPr lang="en-US" dirty="0" err="1" smtClean="0"/>
              <a:t>dan</a:t>
            </a:r>
            <a:r>
              <a:rPr lang="en-US" dirty="0" smtClean="0"/>
              <a:t> </a:t>
            </a:r>
            <a:r>
              <a:rPr lang="en-US" dirty="0" err="1" smtClean="0"/>
              <a:t>pihak</a:t>
            </a:r>
            <a:r>
              <a:rPr lang="en-US" dirty="0" smtClean="0"/>
              <a:t> </a:t>
            </a:r>
            <a:r>
              <a:rPr lang="en-US" dirty="0" err="1" smtClean="0"/>
              <a:t>terkait</a:t>
            </a:r>
            <a:r>
              <a:rPr lang="en-US" dirty="0" smtClean="0"/>
              <a:t> </a:t>
            </a:r>
            <a:r>
              <a:rPr lang="en-US" dirty="0" err="1" smtClean="0"/>
              <a:t>untuk</a:t>
            </a:r>
            <a:r>
              <a:rPr lang="en-US" dirty="0" smtClean="0"/>
              <a:t> </a:t>
            </a:r>
            <a:r>
              <a:rPr lang="en-US" dirty="0" err="1" smtClean="0"/>
              <a:t>membahas</a:t>
            </a:r>
            <a:r>
              <a:rPr lang="en-US" dirty="0" smtClean="0"/>
              <a:t> </a:t>
            </a:r>
            <a:r>
              <a:rPr lang="en-US" dirty="0" err="1" smtClean="0"/>
              <a:t>bersama</a:t>
            </a:r>
            <a:r>
              <a:rPr lang="en-US" dirty="0" smtClean="0"/>
              <a:t> </a:t>
            </a:r>
            <a:r>
              <a:rPr lang="en-US" dirty="0" err="1" smtClean="0"/>
              <a:t>dan</a:t>
            </a:r>
            <a:r>
              <a:rPr lang="en-US" dirty="0" smtClean="0"/>
              <a:t> </a:t>
            </a:r>
            <a:r>
              <a:rPr lang="en-US" dirty="0" err="1" smtClean="0"/>
              <a:t>mendapatkan</a:t>
            </a:r>
            <a:r>
              <a:rPr lang="en-US" dirty="0" smtClean="0"/>
              <a:t> </a:t>
            </a:r>
            <a:r>
              <a:rPr lang="en-US" dirty="0" err="1" smtClean="0"/>
              <a:t>keselarasan</a:t>
            </a:r>
            <a:r>
              <a:rPr lang="en-US" dirty="0" smtClean="0"/>
              <a:t> </a:t>
            </a:r>
            <a:r>
              <a:rPr lang="en-US" dirty="0" err="1" smtClean="0"/>
              <a:t>atas</a:t>
            </a:r>
            <a:r>
              <a:rPr lang="en-US" dirty="0" smtClean="0"/>
              <a:t> </a:t>
            </a:r>
            <a:r>
              <a:rPr lang="en-US" dirty="0" err="1" smtClean="0"/>
              <a:t>dasar</a:t>
            </a:r>
            <a:r>
              <a:rPr lang="en-US" dirty="0" smtClean="0"/>
              <a:t> </a:t>
            </a:r>
            <a:r>
              <a:rPr lang="en-US" dirty="0" err="1" smtClean="0"/>
              <a:t>komitmen</a:t>
            </a:r>
            <a:r>
              <a:rPr lang="en-US" dirty="0" smtClean="0"/>
              <a:t> </a:t>
            </a:r>
            <a:r>
              <a:rPr lang="en-US" dirty="0" err="1" smtClean="0"/>
              <a:t>atau</a:t>
            </a:r>
            <a:r>
              <a:rPr lang="en-US" dirty="0" smtClean="0"/>
              <a:t> </a:t>
            </a:r>
            <a:r>
              <a:rPr lang="en-US" dirty="0" err="1" smtClean="0"/>
              <a:t>hasil</a:t>
            </a:r>
            <a:r>
              <a:rPr lang="en-US" dirty="0" smtClean="0"/>
              <a:t> </a:t>
            </a:r>
            <a:r>
              <a:rPr lang="en-US" dirty="0" err="1" smtClean="0"/>
              <a:t>kesepakatan</a:t>
            </a:r>
            <a:r>
              <a:rPr lang="en-US" dirty="0" smtClean="0"/>
              <a:t>;</a:t>
            </a:r>
          </a:p>
          <a:p>
            <a:pPr marL="342900" indent="-342900">
              <a:buFont typeface="+mj-lt"/>
              <a:buAutoNum type="arabicPeriod"/>
            </a:pPr>
            <a:r>
              <a:rPr lang="en-US" b="1" dirty="0" err="1" smtClean="0"/>
              <a:t>Akuntabel</a:t>
            </a:r>
            <a:r>
              <a:rPr lang="en-US" dirty="0" smtClean="0"/>
              <a:t>. Hal-</a:t>
            </a:r>
            <a:r>
              <a:rPr lang="en-US" dirty="0" err="1" smtClean="0"/>
              <a:t>hal</a:t>
            </a:r>
            <a:r>
              <a:rPr lang="en-US" dirty="0" smtClean="0"/>
              <a:t> yang </a:t>
            </a:r>
            <a:r>
              <a:rPr lang="en-US" dirty="0" err="1" smtClean="0"/>
              <a:t>diatur</a:t>
            </a:r>
            <a:r>
              <a:rPr lang="en-US" dirty="0" smtClean="0"/>
              <a:t> </a:t>
            </a:r>
            <a:r>
              <a:rPr lang="en-US" dirty="0" err="1" smtClean="0"/>
              <a:t>dalam</a:t>
            </a:r>
            <a:r>
              <a:rPr lang="en-US" dirty="0" smtClean="0"/>
              <a:t> </a:t>
            </a:r>
            <a:r>
              <a:rPr lang="en-US" dirty="0" err="1" smtClean="0"/>
              <a:t>Standar</a:t>
            </a:r>
            <a:r>
              <a:rPr lang="en-US" dirty="0" smtClean="0"/>
              <a:t> </a:t>
            </a:r>
            <a:r>
              <a:rPr lang="en-US" dirty="0" err="1" smtClean="0"/>
              <a:t>Pelayanan</a:t>
            </a:r>
            <a:r>
              <a:rPr lang="en-US" dirty="0" smtClean="0"/>
              <a:t> </a:t>
            </a:r>
            <a:r>
              <a:rPr lang="en-US" dirty="0" err="1" smtClean="0"/>
              <a:t>harus</a:t>
            </a:r>
            <a:r>
              <a:rPr lang="en-US" dirty="0" smtClean="0"/>
              <a:t> </a:t>
            </a:r>
            <a:r>
              <a:rPr lang="en-US" dirty="0" err="1" smtClean="0"/>
              <a:t>dapat</a:t>
            </a:r>
            <a:r>
              <a:rPr lang="en-US" dirty="0" smtClean="0"/>
              <a:t> </a:t>
            </a:r>
            <a:r>
              <a:rPr lang="en-US" dirty="0" err="1" smtClean="0"/>
              <a:t>dilaksanakan</a:t>
            </a:r>
            <a:r>
              <a:rPr lang="en-US" dirty="0" smtClean="0"/>
              <a:t> </a:t>
            </a:r>
            <a:r>
              <a:rPr lang="en-US" dirty="0" err="1" smtClean="0"/>
              <a:t>dan</a:t>
            </a:r>
            <a:r>
              <a:rPr lang="en-US" dirty="0" smtClean="0"/>
              <a:t> </a:t>
            </a:r>
            <a:r>
              <a:rPr lang="en-US" dirty="0" err="1" smtClean="0"/>
              <a:t>dipertanggungjawabkan</a:t>
            </a:r>
            <a:r>
              <a:rPr lang="en-US" dirty="0" smtClean="0"/>
              <a:t> </a:t>
            </a:r>
            <a:r>
              <a:rPr lang="en-US" dirty="0" err="1" smtClean="0"/>
              <a:t>kepada</a:t>
            </a:r>
            <a:r>
              <a:rPr lang="en-US" dirty="0" smtClean="0"/>
              <a:t> </a:t>
            </a:r>
            <a:r>
              <a:rPr lang="en-US" dirty="0" err="1" smtClean="0"/>
              <a:t>pihak</a:t>
            </a:r>
            <a:r>
              <a:rPr lang="en-US" dirty="0" smtClean="0"/>
              <a:t> yang </a:t>
            </a:r>
            <a:r>
              <a:rPr lang="en-US" dirty="0" err="1" smtClean="0"/>
              <a:t>berkepentingan</a:t>
            </a:r>
            <a:r>
              <a:rPr lang="en-US" dirty="0" smtClean="0"/>
              <a:t>;</a:t>
            </a:r>
          </a:p>
          <a:p>
            <a:pPr marL="342900" indent="-342900">
              <a:buFont typeface="+mj-lt"/>
              <a:buAutoNum type="arabicPeriod"/>
            </a:pPr>
            <a:r>
              <a:rPr lang="en-US" b="1" dirty="0" err="1" smtClean="0"/>
              <a:t>Berkelanjutan</a:t>
            </a:r>
            <a:r>
              <a:rPr lang="en-US" b="1" dirty="0" smtClean="0"/>
              <a:t>. </a:t>
            </a:r>
            <a:r>
              <a:rPr lang="en-US" dirty="0" err="1" smtClean="0"/>
              <a:t>Standar</a:t>
            </a:r>
            <a:r>
              <a:rPr lang="en-US" dirty="0" smtClean="0"/>
              <a:t> </a:t>
            </a:r>
            <a:r>
              <a:rPr lang="en-US" dirty="0" err="1" smtClean="0"/>
              <a:t>Pelayanan</a:t>
            </a:r>
            <a:r>
              <a:rPr lang="en-US" dirty="0" smtClean="0"/>
              <a:t> </a:t>
            </a:r>
            <a:r>
              <a:rPr lang="en-US" dirty="0" err="1" smtClean="0"/>
              <a:t>harus</a:t>
            </a:r>
            <a:r>
              <a:rPr lang="en-US" dirty="0" smtClean="0"/>
              <a:t> </a:t>
            </a:r>
            <a:r>
              <a:rPr lang="en-US" dirty="0" err="1" smtClean="0"/>
              <a:t>terus-menerus</a:t>
            </a:r>
            <a:r>
              <a:rPr lang="en-US" dirty="0" smtClean="0"/>
              <a:t> </a:t>
            </a:r>
            <a:r>
              <a:rPr lang="en-US" dirty="0" err="1" smtClean="0"/>
              <a:t>dilakukan</a:t>
            </a:r>
            <a:r>
              <a:rPr lang="en-US" dirty="0" smtClean="0"/>
              <a:t> </a:t>
            </a:r>
            <a:r>
              <a:rPr lang="en-US" dirty="0" err="1" smtClean="0"/>
              <a:t>perbaikan</a:t>
            </a:r>
            <a:r>
              <a:rPr lang="en-US" dirty="0" smtClean="0"/>
              <a:t> </a:t>
            </a:r>
            <a:r>
              <a:rPr lang="en-US" dirty="0" err="1" smtClean="0"/>
              <a:t>sebagai</a:t>
            </a:r>
            <a:r>
              <a:rPr lang="en-US" dirty="0" smtClean="0"/>
              <a:t> </a:t>
            </a:r>
            <a:r>
              <a:rPr lang="en-US" dirty="0" err="1" smtClean="0"/>
              <a:t>upaya</a:t>
            </a:r>
            <a:r>
              <a:rPr lang="en-US" dirty="0" smtClean="0"/>
              <a:t> </a:t>
            </a:r>
            <a:r>
              <a:rPr lang="en-US" dirty="0" err="1" smtClean="0"/>
              <a:t>peningkatan</a:t>
            </a:r>
            <a:r>
              <a:rPr lang="en-US" dirty="0" smtClean="0"/>
              <a:t> </a:t>
            </a:r>
            <a:r>
              <a:rPr lang="en-US" dirty="0" err="1" smtClean="0"/>
              <a:t>kualitas</a:t>
            </a:r>
            <a:r>
              <a:rPr lang="en-US" dirty="0" smtClean="0"/>
              <a:t> </a:t>
            </a:r>
            <a:r>
              <a:rPr lang="en-US" dirty="0" err="1" smtClean="0"/>
              <a:t>dan</a:t>
            </a:r>
            <a:r>
              <a:rPr lang="en-US" dirty="0" smtClean="0"/>
              <a:t> </a:t>
            </a:r>
            <a:r>
              <a:rPr lang="en-US" dirty="0" err="1" smtClean="0"/>
              <a:t>inovasi</a:t>
            </a:r>
            <a:r>
              <a:rPr lang="en-US" dirty="0" smtClean="0"/>
              <a:t> </a:t>
            </a:r>
            <a:r>
              <a:rPr lang="en-US" dirty="0" err="1" smtClean="0"/>
              <a:t>pelayanan</a:t>
            </a:r>
            <a:r>
              <a:rPr lang="en-US" dirty="0" smtClean="0"/>
              <a:t>;</a:t>
            </a:r>
            <a:endParaRPr lang="id-ID" dirty="0" smtClean="0"/>
          </a:p>
          <a:p>
            <a:pPr marL="342900" indent="-342900">
              <a:buFont typeface="+mj-lt"/>
              <a:buAutoNum type="arabicPeriod"/>
            </a:pPr>
            <a:r>
              <a:rPr lang="en-US" b="1" dirty="0" err="1"/>
              <a:t>Transparansi</a:t>
            </a:r>
            <a:r>
              <a:rPr lang="en-US" b="1" dirty="0"/>
              <a:t>. </a:t>
            </a:r>
            <a:r>
              <a:rPr lang="en-US" dirty="0" err="1"/>
              <a:t>Standar</a:t>
            </a:r>
            <a:r>
              <a:rPr lang="en-US" dirty="0"/>
              <a:t> </a:t>
            </a:r>
            <a:r>
              <a:rPr lang="en-US" dirty="0" err="1"/>
              <a:t>Pelayanan</a:t>
            </a:r>
            <a:r>
              <a:rPr lang="en-US" dirty="0"/>
              <a:t> </a:t>
            </a:r>
            <a:r>
              <a:rPr lang="en-US" dirty="0" err="1"/>
              <a:t>harus</a:t>
            </a:r>
            <a:r>
              <a:rPr lang="en-US" dirty="0"/>
              <a:t> </a:t>
            </a:r>
            <a:r>
              <a:rPr lang="en-US" dirty="0" err="1"/>
              <a:t>dapat</a:t>
            </a:r>
            <a:r>
              <a:rPr lang="en-US" dirty="0"/>
              <a:t> </a:t>
            </a:r>
            <a:r>
              <a:rPr lang="en-US" dirty="0" err="1"/>
              <a:t>dengan</a:t>
            </a:r>
            <a:r>
              <a:rPr lang="en-US" dirty="0"/>
              <a:t> </a:t>
            </a:r>
            <a:r>
              <a:rPr lang="en-US" dirty="0" err="1"/>
              <a:t>mudah</a:t>
            </a:r>
            <a:r>
              <a:rPr lang="en-US" dirty="0"/>
              <a:t> </a:t>
            </a:r>
            <a:r>
              <a:rPr lang="en-US" dirty="0" err="1"/>
              <a:t>diakses</a:t>
            </a:r>
            <a:r>
              <a:rPr lang="en-US" dirty="0"/>
              <a:t> </a:t>
            </a:r>
            <a:r>
              <a:rPr lang="en-US" dirty="0" err="1"/>
              <a:t>oleh</a:t>
            </a:r>
            <a:r>
              <a:rPr lang="en-US" dirty="0"/>
              <a:t> </a:t>
            </a:r>
            <a:r>
              <a:rPr lang="en-US" dirty="0" err="1"/>
              <a:t>masyarakat</a:t>
            </a:r>
            <a:r>
              <a:rPr lang="en-US" dirty="0"/>
              <a:t>;</a:t>
            </a:r>
          </a:p>
          <a:p>
            <a:pPr marL="342900" indent="-342900">
              <a:buFont typeface="+mj-lt"/>
              <a:buAutoNum type="arabicPeriod"/>
            </a:pPr>
            <a:r>
              <a:rPr lang="en-US" b="1" dirty="0" err="1"/>
              <a:t>Keadilan</a:t>
            </a:r>
            <a:r>
              <a:rPr lang="en-US" b="1" dirty="0"/>
              <a:t>. </a:t>
            </a:r>
            <a:r>
              <a:rPr lang="en-US" dirty="0" err="1"/>
              <a:t>Standar</a:t>
            </a:r>
            <a:r>
              <a:rPr lang="en-US" dirty="0"/>
              <a:t> </a:t>
            </a:r>
            <a:r>
              <a:rPr lang="en-US" dirty="0" err="1"/>
              <a:t>Pelayanan</a:t>
            </a:r>
            <a:r>
              <a:rPr lang="en-US" dirty="0"/>
              <a:t> </a:t>
            </a:r>
            <a:r>
              <a:rPr lang="en-US" dirty="0" err="1"/>
              <a:t>harus</a:t>
            </a:r>
            <a:r>
              <a:rPr lang="en-US" dirty="0"/>
              <a:t> </a:t>
            </a:r>
            <a:r>
              <a:rPr lang="en-US" dirty="0" err="1"/>
              <a:t>menjamin</a:t>
            </a:r>
            <a:r>
              <a:rPr lang="en-US" dirty="0"/>
              <a:t> </a:t>
            </a:r>
            <a:r>
              <a:rPr lang="en-US" dirty="0" err="1"/>
              <a:t>bahwa</a:t>
            </a:r>
            <a:r>
              <a:rPr lang="en-US" dirty="0"/>
              <a:t> </a:t>
            </a:r>
            <a:r>
              <a:rPr lang="en-US" dirty="0" err="1"/>
              <a:t>pelayanan</a:t>
            </a:r>
            <a:r>
              <a:rPr lang="en-US" dirty="0"/>
              <a:t> yang </a:t>
            </a:r>
            <a:r>
              <a:rPr lang="en-US" dirty="0" err="1"/>
              <a:t>diberikan</a:t>
            </a:r>
            <a:r>
              <a:rPr lang="en-US" dirty="0"/>
              <a:t> </a:t>
            </a:r>
            <a:r>
              <a:rPr lang="en-US" dirty="0" err="1"/>
              <a:t>dapat</a:t>
            </a:r>
            <a:r>
              <a:rPr lang="en-US" dirty="0"/>
              <a:t> </a:t>
            </a:r>
            <a:r>
              <a:rPr lang="en-US" dirty="0" err="1"/>
              <a:t>menjangkau</a:t>
            </a:r>
            <a:r>
              <a:rPr lang="en-US" dirty="0"/>
              <a:t> </a:t>
            </a:r>
            <a:r>
              <a:rPr lang="en-US" dirty="0" err="1"/>
              <a:t>semua</a:t>
            </a:r>
            <a:r>
              <a:rPr lang="en-US" dirty="0"/>
              <a:t> </a:t>
            </a:r>
            <a:r>
              <a:rPr lang="en-US" dirty="0" err="1"/>
              <a:t>masyarakat</a:t>
            </a:r>
            <a:r>
              <a:rPr lang="en-US" dirty="0"/>
              <a:t> yang </a:t>
            </a:r>
            <a:r>
              <a:rPr lang="en-US" dirty="0" err="1"/>
              <a:t>berbeda</a:t>
            </a:r>
            <a:r>
              <a:rPr lang="en-US" dirty="0"/>
              <a:t> status </a:t>
            </a:r>
            <a:r>
              <a:rPr lang="en-US" dirty="0" err="1"/>
              <a:t>ekonomi</a:t>
            </a:r>
            <a:r>
              <a:rPr lang="en-US" dirty="0"/>
              <a:t>, </a:t>
            </a:r>
            <a:r>
              <a:rPr lang="en-US" dirty="0" err="1"/>
              <a:t>jarak</a:t>
            </a:r>
            <a:r>
              <a:rPr lang="en-US" dirty="0"/>
              <a:t> </a:t>
            </a:r>
            <a:r>
              <a:rPr lang="en-US" dirty="0" err="1"/>
              <a:t>lokasi</a:t>
            </a:r>
            <a:r>
              <a:rPr lang="en-US" dirty="0"/>
              <a:t> </a:t>
            </a:r>
            <a:r>
              <a:rPr lang="en-US" dirty="0" err="1"/>
              <a:t>geografis</a:t>
            </a:r>
            <a:r>
              <a:rPr lang="en-US" dirty="0"/>
              <a:t>, </a:t>
            </a:r>
            <a:r>
              <a:rPr lang="en-US" dirty="0" err="1"/>
              <a:t>dan</a:t>
            </a:r>
            <a:r>
              <a:rPr lang="en-US" dirty="0"/>
              <a:t> </a:t>
            </a:r>
            <a:r>
              <a:rPr lang="en-US" dirty="0" err="1"/>
              <a:t>perbedaan</a:t>
            </a:r>
            <a:r>
              <a:rPr lang="en-US" dirty="0"/>
              <a:t> </a:t>
            </a:r>
            <a:r>
              <a:rPr lang="en-US" dirty="0" err="1"/>
              <a:t>kapabilitas</a:t>
            </a:r>
            <a:r>
              <a:rPr lang="en-US" dirty="0"/>
              <a:t> </a:t>
            </a:r>
            <a:r>
              <a:rPr lang="en-US" dirty="0" err="1"/>
              <a:t>fisik</a:t>
            </a:r>
            <a:r>
              <a:rPr lang="en-US" dirty="0"/>
              <a:t> </a:t>
            </a:r>
            <a:r>
              <a:rPr lang="en-US" dirty="0" err="1"/>
              <a:t>dan</a:t>
            </a:r>
            <a:r>
              <a:rPr lang="en-US" dirty="0"/>
              <a:t> mental</a:t>
            </a:r>
          </a:p>
          <a:p>
            <a:pPr marL="342900" indent="-342900">
              <a:buFont typeface="+mj-lt"/>
              <a:buAutoNum type="arabicPeriod"/>
            </a:pPr>
            <a:endParaRPr lang="en-US" dirty="0" smtClean="0"/>
          </a:p>
          <a:p>
            <a:pPr marL="342900" indent="-342900">
              <a:buFont typeface="+mj-lt"/>
              <a:buAutoNum type="arabicPeriod"/>
            </a:pPr>
            <a:endParaRPr lang="en-US" dirty="0"/>
          </a:p>
        </p:txBody>
      </p:sp>
    </p:spTree>
    <p:extLst>
      <p:ext uri="{BB962C8B-B14F-4D97-AF65-F5344CB8AC3E}">
        <p14:creationId xmlns:p14="http://schemas.microsoft.com/office/powerpoint/2010/main" val="3287739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555526"/>
            <a:ext cx="7632848" cy="1200329"/>
          </a:xfrm>
          <a:prstGeom prst="rect">
            <a:avLst/>
          </a:prstGeom>
        </p:spPr>
        <p:txBody>
          <a:bodyPr wrap="square">
            <a:spAutoFit/>
          </a:bodyPr>
          <a:lstStyle/>
          <a:p>
            <a:pPr algn="just"/>
            <a:r>
              <a:rPr lang="en-US" sz="1800" dirty="0" err="1" smtClean="0"/>
              <a:t>Standar</a:t>
            </a:r>
            <a:r>
              <a:rPr lang="en-US" sz="1800" dirty="0" smtClean="0"/>
              <a:t> </a:t>
            </a:r>
            <a:r>
              <a:rPr lang="en-US" sz="1800" dirty="0" err="1" smtClean="0"/>
              <a:t>Pelayanan</a:t>
            </a:r>
            <a:r>
              <a:rPr lang="en-US" sz="1800" dirty="0" smtClean="0"/>
              <a:t> </a:t>
            </a:r>
            <a:r>
              <a:rPr lang="en-US" sz="1800" dirty="0" err="1" smtClean="0"/>
              <a:t>Pengadilan</a:t>
            </a:r>
            <a:r>
              <a:rPr lang="en-US" sz="1800" dirty="0" smtClean="0"/>
              <a:t> </a:t>
            </a:r>
            <a:r>
              <a:rPr lang="en-US" sz="1800" dirty="0" err="1" smtClean="0"/>
              <a:t>ini</a:t>
            </a:r>
            <a:r>
              <a:rPr lang="en-US" sz="1800" dirty="0" smtClean="0"/>
              <a:t> </a:t>
            </a:r>
            <a:r>
              <a:rPr lang="en-US" sz="1800" dirty="0" err="1" smtClean="0"/>
              <a:t>adalah</a:t>
            </a:r>
            <a:r>
              <a:rPr lang="en-US" sz="1800" dirty="0" smtClean="0"/>
              <a:t> </a:t>
            </a:r>
            <a:r>
              <a:rPr lang="en-US" sz="1800" dirty="0" err="1" smtClean="0"/>
              <a:t>standar</a:t>
            </a:r>
            <a:r>
              <a:rPr lang="en-US" sz="1800" dirty="0" smtClean="0"/>
              <a:t> </a:t>
            </a:r>
            <a:r>
              <a:rPr lang="en-US" sz="1800" dirty="0" err="1" smtClean="0"/>
              <a:t>pelayanan</a:t>
            </a:r>
            <a:r>
              <a:rPr lang="en-US" sz="1800" dirty="0" smtClean="0"/>
              <a:t> yang </a:t>
            </a:r>
            <a:r>
              <a:rPr lang="en-US" sz="1800" dirty="0" err="1" smtClean="0"/>
              <a:t>bersifat</a:t>
            </a:r>
            <a:r>
              <a:rPr lang="en-US" sz="1800" dirty="0" smtClean="0"/>
              <a:t> </a:t>
            </a:r>
            <a:r>
              <a:rPr lang="en-US" sz="1800" dirty="0" err="1" smtClean="0"/>
              <a:t>nasional</a:t>
            </a:r>
            <a:r>
              <a:rPr lang="en-US" sz="1800" dirty="0" smtClean="0"/>
              <a:t> </a:t>
            </a:r>
            <a:r>
              <a:rPr lang="en-US" sz="1800" dirty="0" err="1" smtClean="0"/>
              <a:t>dan</a:t>
            </a:r>
            <a:r>
              <a:rPr lang="en-US" sz="1800" dirty="0" smtClean="0"/>
              <a:t> </a:t>
            </a:r>
            <a:r>
              <a:rPr lang="en-US" sz="1800" dirty="0" err="1" smtClean="0"/>
              <a:t>memberikan</a:t>
            </a:r>
            <a:r>
              <a:rPr lang="en-US" sz="1800" dirty="0" smtClean="0"/>
              <a:t> </a:t>
            </a:r>
            <a:r>
              <a:rPr lang="en-US" sz="1800" dirty="0" err="1" smtClean="0"/>
              <a:t>pedoman</a:t>
            </a:r>
            <a:r>
              <a:rPr lang="en-US" sz="1800" dirty="0" smtClean="0"/>
              <a:t> </a:t>
            </a:r>
            <a:r>
              <a:rPr lang="en-US" sz="1800" dirty="0" err="1" smtClean="0"/>
              <a:t>bagi</a:t>
            </a:r>
            <a:r>
              <a:rPr lang="en-US" sz="1800" dirty="0" smtClean="0"/>
              <a:t> </a:t>
            </a:r>
            <a:r>
              <a:rPr lang="en-US" sz="1800" dirty="0" err="1" smtClean="0"/>
              <a:t>semua</a:t>
            </a:r>
            <a:r>
              <a:rPr lang="en-US" sz="1800" dirty="0" smtClean="0"/>
              <a:t> </a:t>
            </a:r>
            <a:r>
              <a:rPr lang="en-US" sz="1800" dirty="0" err="1" smtClean="0"/>
              <a:t>badan</a:t>
            </a:r>
            <a:r>
              <a:rPr lang="en-US" sz="1800" dirty="0" smtClean="0"/>
              <a:t> </a:t>
            </a:r>
            <a:r>
              <a:rPr lang="en-US" sz="1800" dirty="0" err="1" smtClean="0"/>
              <a:t>peradilan</a:t>
            </a:r>
            <a:r>
              <a:rPr lang="en-US" sz="1800" dirty="0" smtClean="0"/>
              <a:t> </a:t>
            </a:r>
            <a:r>
              <a:rPr lang="en-US" sz="1800" dirty="0" err="1" smtClean="0"/>
              <a:t>di</a:t>
            </a:r>
            <a:r>
              <a:rPr lang="en-US" sz="1800" dirty="0" smtClean="0"/>
              <a:t> </a:t>
            </a:r>
            <a:r>
              <a:rPr lang="en-US" sz="1800" dirty="0" err="1" smtClean="0"/>
              <a:t>semua</a:t>
            </a:r>
            <a:r>
              <a:rPr lang="en-US" sz="1800" dirty="0" smtClean="0"/>
              <a:t> </a:t>
            </a:r>
            <a:r>
              <a:rPr lang="en-US" sz="1800" dirty="0" err="1" smtClean="0"/>
              <a:t>lingkungan</a:t>
            </a:r>
            <a:r>
              <a:rPr lang="en-US" sz="1800" dirty="0" smtClean="0"/>
              <a:t> </a:t>
            </a:r>
            <a:r>
              <a:rPr lang="en-US" sz="1800" dirty="0" err="1" smtClean="0"/>
              <a:t>peradilan</a:t>
            </a:r>
            <a:r>
              <a:rPr lang="en-US" sz="1800" dirty="0" smtClean="0"/>
              <a:t> </a:t>
            </a:r>
            <a:r>
              <a:rPr lang="en-US" sz="1800" dirty="0" err="1" smtClean="0"/>
              <a:t>pada</a:t>
            </a:r>
            <a:r>
              <a:rPr lang="en-US" sz="1800" dirty="0" smtClean="0"/>
              <a:t> </a:t>
            </a:r>
            <a:r>
              <a:rPr lang="en-US" sz="1800" dirty="0" err="1" smtClean="0"/>
              <a:t>semua</a:t>
            </a:r>
            <a:r>
              <a:rPr lang="en-US" sz="1800" dirty="0" smtClean="0"/>
              <a:t> </a:t>
            </a:r>
            <a:r>
              <a:rPr lang="en-US" sz="1800" dirty="0" err="1" smtClean="0"/>
              <a:t>tingkatan</a:t>
            </a:r>
            <a:r>
              <a:rPr lang="en-US" sz="1800" dirty="0" smtClean="0"/>
              <a:t> </a:t>
            </a:r>
            <a:r>
              <a:rPr lang="en-US" sz="1800" dirty="0" err="1" smtClean="0"/>
              <a:t>untuk</a:t>
            </a:r>
            <a:r>
              <a:rPr lang="en-US" sz="1800" dirty="0" smtClean="0"/>
              <a:t> </a:t>
            </a:r>
            <a:r>
              <a:rPr lang="en-US" sz="1800" dirty="0" err="1" smtClean="0"/>
              <a:t>menyusun</a:t>
            </a:r>
            <a:r>
              <a:rPr lang="en-US" sz="1800" dirty="0" smtClean="0"/>
              <a:t> </a:t>
            </a:r>
            <a:r>
              <a:rPr lang="en-US" sz="1800" dirty="0" err="1" smtClean="0"/>
              <a:t>Standar</a:t>
            </a:r>
            <a:r>
              <a:rPr lang="en-US" sz="1800" dirty="0" smtClean="0"/>
              <a:t> </a:t>
            </a:r>
            <a:r>
              <a:rPr lang="en-US" sz="1800" dirty="0" err="1" smtClean="0"/>
              <a:t>Pelayanan</a:t>
            </a:r>
            <a:r>
              <a:rPr lang="en-US" sz="1800" dirty="0" smtClean="0"/>
              <a:t> </a:t>
            </a:r>
            <a:r>
              <a:rPr lang="en-US" sz="1800" dirty="0" err="1" smtClean="0"/>
              <a:t>Pengadilan</a:t>
            </a:r>
            <a:r>
              <a:rPr lang="en-US" sz="1800" dirty="0" smtClean="0"/>
              <a:t> </a:t>
            </a:r>
            <a:r>
              <a:rPr lang="en-US" sz="1800" dirty="0" err="1" smtClean="0"/>
              <a:t>pada</a:t>
            </a:r>
            <a:r>
              <a:rPr lang="en-US" sz="1800" dirty="0" smtClean="0"/>
              <a:t> </a:t>
            </a:r>
            <a:r>
              <a:rPr lang="en-US" sz="1800" dirty="0" err="1" smtClean="0"/>
              <a:t>masing</a:t>
            </a:r>
            <a:r>
              <a:rPr lang="en-US" sz="1800" dirty="0" smtClean="0"/>
              <a:t> - </a:t>
            </a:r>
            <a:r>
              <a:rPr lang="en-US" sz="1800" dirty="0" err="1" smtClean="0"/>
              <a:t>masing</a:t>
            </a:r>
            <a:r>
              <a:rPr lang="en-US" sz="1800" dirty="0" smtClean="0"/>
              <a:t> </a:t>
            </a:r>
            <a:r>
              <a:rPr lang="en-US" sz="1800" dirty="0" err="1" smtClean="0"/>
              <a:t>satuan</a:t>
            </a:r>
            <a:r>
              <a:rPr lang="en-US" sz="1800" dirty="0" smtClean="0"/>
              <a:t> </a:t>
            </a:r>
            <a:r>
              <a:rPr lang="en-US" sz="1800" dirty="0" err="1" smtClean="0"/>
              <a:t>kerja</a:t>
            </a:r>
            <a:r>
              <a:rPr lang="en-US" sz="1800" dirty="0" smtClean="0"/>
              <a:t>.</a:t>
            </a:r>
            <a:endParaRPr lang="en-US" sz="1800" dirty="0"/>
          </a:p>
        </p:txBody>
      </p:sp>
      <p:sp>
        <p:nvSpPr>
          <p:cNvPr id="3" name="Rectangle 2"/>
          <p:cNvSpPr/>
          <p:nvPr/>
        </p:nvSpPr>
        <p:spPr>
          <a:xfrm>
            <a:off x="683568" y="1847602"/>
            <a:ext cx="8136904" cy="2308324"/>
          </a:xfrm>
          <a:prstGeom prst="rect">
            <a:avLst/>
          </a:prstGeom>
        </p:spPr>
        <p:txBody>
          <a:bodyPr wrap="square">
            <a:spAutoFit/>
          </a:bodyPr>
          <a:lstStyle/>
          <a:p>
            <a:r>
              <a:rPr lang="en-US" sz="1800" dirty="0" err="1" smtClean="0"/>
              <a:t>Standar</a:t>
            </a:r>
            <a:r>
              <a:rPr lang="en-US" sz="1800" dirty="0" smtClean="0"/>
              <a:t> </a:t>
            </a:r>
            <a:r>
              <a:rPr lang="en-US" sz="1800" dirty="0" err="1" smtClean="0"/>
              <a:t>Pelayanan</a:t>
            </a:r>
            <a:r>
              <a:rPr lang="en-US" sz="1800" dirty="0" smtClean="0"/>
              <a:t> yang </a:t>
            </a:r>
            <a:r>
              <a:rPr lang="en-US" sz="1800" dirty="0" err="1" smtClean="0"/>
              <a:t>harus</a:t>
            </a:r>
            <a:r>
              <a:rPr lang="en-US" sz="1800" dirty="0" smtClean="0"/>
              <a:t> </a:t>
            </a:r>
            <a:r>
              <a:rPr lang="en-US" sz="1800" dirty="0" err="1" smtClean="0"/>
              <a:t>disusun</a:t>
            </a:r>
            <a:r>
              <a:rPr lang="en-US" sz="1800" dirty="0" smtClean="0"/>
              <a:t> </a:t>
            </a:r>
            <a:r>
              <a:rPr lang="en-US" sz="1800" dirty="0" err="1" smtClean="0"/>
              <a:t>oleh</a:t>
            </a:r>
            <a:r>
              <a:rPr lang="en-US" sz="1800" dirty="0" smtClean="0"/>
              <a:t> </a:t>
            </a:r>
            <a:r>
              <a:rPr lang="en-US" sz="1800" dirty="0" err="1" smtClean="0"/>
              <a:t>satuan</a:t>
            </a:r>
            <a:r>
              <a:rPr lang="en-US" sz="1800" dirty="0" smtClean="0"/>
              <a:t> </a:t>
            </a:r>
            <a:r>
              <a:rPr lang="en-US" sz="1800" dirty="0" err="1" smtClean="0"/>
              <a:t>kerja</a:t>
            </a:r>
            <a:r>
              <a:rPr lang="en-US" sz="1800" dirty="0" smtClean="0"/>
              <a:t> </a:t>
            </a:r>
            <a:r>
              <a:rPr lang="en-US" sz="1800" dirty="0" err="1" smtClean="0"/>
              <a:t>harus</a:t>
            </a:r>
            <a:r>
              <a:rPr lang="en-US" sz="1800" dirty="0" smtClean="0"/>
              <a:t> </a:t>
            </a:r>
            <a:r>
              <a:rPr lang="en-US" sz="1800" dirty="0" err="1" smtClean="0"/>
              <a:t>memuat</a:t>
            </a:r>
            <a:r>
              <a:rPr lang="en-US" sz="1800" dirty="0" smtClean="0"/>
              <a:t>:</a:t>
            </a:r>
          </a:p>
          <a:p>
            <a:r>
              <a:rPr lang="en-US" sz="1800" dirty="0" smtClean="0"/>
              <a:t>a. </a:t>
            </a:r>
            <a:r>
              <a:rPr lang="en-US" sz="1800" dirty="0" err="1" smtClean="0"/>
              <a:t>Dasar</a:t>
            </a:r>
            <a:r>
              <a:rPr lang="en-US" sz="1800" dirty="0" smtClean="0"/>
              <a:t> </a:t>
            </a:r>
            <a:r>
              <a:rPr lang="en-US" sz="1800" dirty="0" err="1" smtClean="0"/>
              <a:t>hukum</a:t>
            </a:r>
            <a:r>
              <a:rPr lang="en-US" sz="1800" dirty="0" smtClean="0"/>
              <a:t>, </a:t>
            </a:r>
          </a:p>
          <a:p>
            <a:r>
              <a:rPr lang="en-US" sz="1800" dirty="0" smtClean="0"/>
              <a:t>b. </a:t>
            </a:r>
            <a:r>
              <a:rPr lang="en-US" sz="1800" dirty="0" err="1" smtClean="0"/>
              <a:t>Sistem</a:t>
            </a:r>
            <a:r>
              <a:rPr lang="en-US" sz="1800" dirty="0" smtClean="0"/>
              <a:t> </a:t>
            </a:r>
            <a:r>
              <a:rPr lang="en-US" sz="1800" dirty="0" err="1" smtClean="0"/>
              <a:t>Mekanisme</a:t>
            </a:r>
            <a:r>
              <a:rPr lang="en-US" sz="1800" dirty="0" smtClean="0"/>
              <a:t> </a:t>
            </a:r>
            <a:r>
              <a:rPr lang="en-US" sz="1800" dirty="0" err="1" smtClean="0"/>
              <a:t>dan</a:t>
            </a:r>
            <a:r>
              <a:rPr lang="en-US" sz="1800" dirty="0" smtClean="0"/>
              <a:t> </a:t>
            </a:r>
            <a:r>
              <a:rPr lang="en-US" sz="1800" dirty="0" err="1" smtClean="0"/>
              <a:t>Prosedur</a:t>
            </a:r>
            <a:endParaRPr lang="en-US" sz="1800" dirty="0" smtClean="0"/>
          </a:p>
          <a:p>
            <a:r>
              <a:rPr lang="en-US" sz="1800" dirty="0" smtClean="0"/>
              <a:t>c. </a:t>
            </a:r>
            <a:r>
              <a:rPr lang="en-US" sz="1800" dirty="0" err="1" smtClean="0"/>
              <a:t>Jangka</a:t>
            </a:r>
            <a:r>
              <a:rPr lang="en-US" sz="1800" dirty="0" smtClean="0"/>
              <a:t> </a:t>
            </a:r>
            <a:r>
              <a:rPr lang="en-US" sz="1800" dirty="0" err="1" smtClean="0"/>
              <a:t>Waktu</a:t>
            </a:r>
            <a:endParaRPr lang="en-US" sz="1800" dirty="0" smtClean="0"/>
          </a:p>
          <a:p>
            <a:r>
              <a:rPr lang="en-US" sz="1800" dirty="0" smtClean="0"/>
              <a:t>d. </a:t>
            </a:r>
            <a:r>
              <a:rPr lang="en-US" sz="1800" dirty="0" err="1" smtClean="0"/>
              <a:t>Biaya</a:t>
            </a:r>
            <a:r>
              <a:rPr lang="en-US" sz="1800" dirty="0" smtClean="0"/>
              <a:t> </a:t>
            </a:r>
            <a:r>
              <a:rPr lang="en-US" sz="1800" dirty="0" err="1" smtClean="0"/>
              <a:t>atau</a:t>
            </a:r>
            <a:r>
              <a:rPr lang="en-US" sz="1800" dirty="0" smtClean="0"/>
              <a:t> </a:t>
            </a:r>
            <a:r>
              <a:rPr lang="en-US" sz="1800" dirty="0" err="1" smtClean="0"/>
              <a:t>tarif</a:t>
            </a:r>
            <a:endParaRPr lang="en-US" sz="1800" dirty="0" smtClean="0"/>
          </a:p>
          <a:p>
            <a:r>
              <a:rPr lang="en-US" sz="1800" dirty="0" smtClean="0"/>
              <a:t>e. </a:t>
            </a:r>
            <a:r>
              <a:rPr lang="en-US" sz="1800" dirty="0" err="1" smtClean="0"/>
              <a:t>Produk</a:t>
            </a:r>
            <a:r>
              <a:rPr lang="en-US" sz="1800" dirty="0" smtClean="0"/>
              <a:t> </a:t>
            </a:r>
            <a:r>
              <a:rPr lang="en-US" sz="1800" dirty="0" err="1" smtClean="0"/>
              <a:t>Pelayanan</a:t>
            </a:r>
            <a:endParaRPr lang="en-US" sz="1800" dirty="0" smtClean="0"/>
          </a:p>
          <a:p>
            <a:r>
              <a:rPr lang="en-US" sz="1800" dirty="0" smtClean="0"/>
              <a:t>f. </a:t>
            </a:r>
            <a:r>
              <a:rPr lang="en-US" sz="1800" dirty="0" err="1" smtClean="0"/>
              <a:t>Sarana</a:t>
            </a:r>
            <a:r>
              <a:rPr lang="en-US" sz="1800" dirty="0" smtClean="0"/>
              <a:t> </a:t>
            </a:r>
            <a:r>
              <a:rPr lang="en-US" sz="1800" dirty="0" err="1" smtClean="0"/>
              <a:t>Prasarana</a:t>
            </a:r>
            <a:endParaRPr lang="en-US" sz="1800" dirty="0" smtClean="0"/>
          </a:p>
          <a:p>
            <a:r>
              <a:rPr lang="en-US" sz="1800" dirty="0" smtClean="0"/>
              <a:t>g. </a:t>
            </a:r>
            <a:r>
              <a:rPr lang="en-US" sz="1800" dirty="0" err="1" smtClean="0"/>
              <a:t>Kompetensi</a:t>
            </a:r>
            <a:r>
              <a:rPr lang="en-US" sz="1800" dirty="0" smtClean="0"/>
              <a:t> </a:t>
            </a:r>
            <a:r>
              <a:rPr lang="en-US" sz="1800" dirty="0" err="1" smtClean="0"/>
              <a:t>Pelaksana</a:t>
            </a:r>
            <a:endParaRPr lang="en-US" sz="1800" dirty="0"/>
          </a:p>
        </p:txBody>
      </p:sp>
    </p:spTree>
    <p:extLst>
      <p:ext uri="{BB962C8B-B14F-4D97-AF65-F5344CB8AC3E}">
        <p14:creationId xmlns:p14="http://schemas.microsoft.com/office/powerpoint/2010/main" val="1111309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67494"/>
            <a:ext cx="7416824" cy="1569660"/>
          </a:xfrm>
          <a:prstGeom prst="rect">
            <a:avLst/>
          </a:prstGeom>
        </p:spPr>
        <p:txBody>
          <a:bodyPr wrap="square">
            <a:spAutoFit/>
          </a:bodyPr>
          <a:lstStyle/>
          <a:p>
            <a:pPr algn="just"/>
            <a:r>
              <a:rPr lang="id-ID" sz="1600" dirty="0"/>
              <a:t>Untuk melaksanakan pelayanan publik yang prima, pengelolaannya harus dengan SDM yang terampil, berintegritas tinggi (terhindar dari kasus-kasus korupsi, disiplin, mematuhi ketentuan hukum serta memiliki etos kerja tinggi). Secara konseptual faktor utama yang menentukan kualitas kepuasan pelanggan (jasa) yang di kembangkan </a:t>
            </a:r>
            <a:r>
              <a:rPr lang="id-ID" sz="1600" dirty="0" smtClean="0"/>
              <a:t>oleh praktisi </a:t>
            </a:r>
            <a:r>
              <a:rPr lang="id-ID" sz="1600" dirty="0"/>
              <a:t>manajemen Zeithaml, Berry dan Parasuraman meliputi :</a:t>
            </a:r>
          </a:p>
        </p:txBody>
      </p:sp>
      <p:sp>
        <p:nvSpPr>
          <p:cNvPr id="3" name="Rectangle 2"/>
          <p:cNvSpPr/>
          <p:nvPr/>
        </p:nvSpPr>
        <p:spPr>
          <a:xfrm>
            <a:off x="539552" y="1995686"/>
            <a:ext cx="7992888" cy="2800767"/>
          </a:xfrm>
          <a:prstGeom prst="rect">
            <a:avLst/>
          </a:prstGeom>
        </p:spPr>
        <p:txBody>
          <a:bodyPr wrap="square">
            <a:spAutoFit/>
          </a:bodyPr>
          <a:lstStyle/>
          <a:p>
            <a:pPr marL="342900" lvl="0" indent="-342900">
              <a:buFont typeface="+mj-lt"/>
              <a:buAutoNum type="arabicPeriod"/>
            </a:pPr>
            <a:r>
              <a:rPr lang="fi-FI" sz="1600" b="1" i="1" dirty="0"/>
              <a:t>Tangibles</a:t>
            </a:r>
            <a:r>
              <a:rPr lang="id-ID" sz="1600" i="1" dirty="0"/>
              <a:t>: </a:t>
            </a:r>
            <a:r>
              <a:rPr lang="fi-FI" sz="1600" dirty="0"/>
              <a:t> keberadaan fisik pemberi pelayanan, meliputi tempat parkir, fasilitas gedung, tata letak dan tampilan barang, kenyamanan fasilitas fisik, peralatan dan perlengkapan modern.</a:t>
            </a:r>
            <a:endParaRPr lang="id-ID" sz="1600" dirty="0"/>
          </a:p>
          <a:p>
            <a:pPr marL="342900" lvl="0" indent="-342900">
              <a:buFont typeface="+mj-lt"/>
              <a:buAutoNum type="arabicPeriod"/>
            </a:pPr>
            <a:r>
              <a:rPr lang="fi-FI" sz="1600" b="1" i="1" dirty="0"/>
              <a:t>Reliability</a:t>
            </a:r>
            <a:r>
              <a:rPr lang="id-ID" sz="1600" i="1" dirty="0"/>
              <a:t>: </a:t>
            </a:r>
            <a:r>
              <a:rPr lang="fi-FI" sz="1600" dirty="0"/>
              <a:t>mencakup 2 hal pokok,yaitu konsistensi kerja </a:t>
            </a:r>
            <a:r>
              <a:rPr lang="fi-FI" sz="1600" i="1" dirty="0"/>
              <a:t>(performance) </a:t>
            </a:r>
            <a:r>
              <a:rPr lang="fi-FI" sz="1600" dirty="0"/>
              <a:t>dan kemampuan untuk dipercaya </a:t>
            </a:r>
            <a:r>
              <a:rPr lang="fi-FI" sz="1600" i="1" dirty="0"/>
              <a:t>(dependability).</a:t>
            </a:r>
            <a:r>
              <a:rPr lang="fi-FI" sz="1600" dirty="0"/>
              <a:t>Hal ini berarti </a:t>
            </a:r>
            <a:r>
              <a:rPr lang="fi-FI" sz="1600" dirty="0" smtClean="0"/>
              <a:t>pengadilan </a:t>
            </a:r>
            <a:r>
              <a:rPr lang="fi-FI" sz="1600" dirty="0"/>
              <a:t>memberikan pelayanan (jasa) nya secara tepat sejak saat pertama </a:t>
            </a:r>
            <a:r>
              <a:rPr lang="fi-FI" sz="1600" i="1" dirty="0"/>
              <a:t>(right in the firts time</a:t>
            </a:r>
            <a:r>
              <a:rPr lang="fi-FI" sz="1600" i="1" dirty="0" smtClean="0"/>
              <a:t>)</a:t>
            </a:r>
            <a:r>
              <a:rPr lang="fi-FI" sz="1600" dirty="0" smtClean="0"/>
              <a:t>. Selain </a:t>
            </a:r>
            <a:r>
              <a:rPr lang="fi-FI" sz="1600" dirty="0"/>
              <a:t>itu juga berarti bahwa </a:t>
            </a:r>
            <a:r>
              <a:rPr lang="fi-FI" sz="1600" dirty="0" smtClean="0"/>
              <a:t>pengadilan </a:t>
            </a:r>
            <a:r>
              <a:rPr lang="fi-FI" sz="1600" dirty="0"/>
              <a:t>yang bersangkutan memenuhi janjinya.</a:t>
            </a:r>
            <a:endParaRPr lang="id-ID" sz="1600" dirty="0"/>
          </a:p>
          <a:p>
            <a:pPr marL="342900" lvl="0" indent="-342900">
              <a:buFont typeface="+mj-lt"/>
              <a:buAutoNum type="arabicPeriod"/>
            </a:pPr>
            <a:r>
              <a:rPr lang="fi-FI" sz="1600" b="1" i="1" dirty="0"/>
              <a:t>Responsiveness</a:t>
            </a:r>
            <a:r>
              <a:rPr lang="id-ID" sz="1600" i="1" dirty="0"/>
              <a:t>: </a:t>
            </a:r>
            <a:r>
              <a:rPr lang="fi-FI" sz="1600" dirty="0"/>
              <a:t> pelayanan yang baik harus disertai dengan tingkat keikutsertaan /keterlibatan dan daya adaptasi yang tinggi, yaitu membantu dengan segera memecahkan masalah.</a:t>
            </a:r>
            <a:endParaRPr lang="id-ID" sz="1600" dirty="0"/>
          </a:p>
        </p:txBody>
      </p:sp>
    </p:spTree>
    <p:extLst>
      <p:ext uri="{BB962C8B-B14F-4D97-AF65-F5344CB8AC3E}">
        <p14:creationId xmlns:p14="http://schemas.microsoft.com/office/powerpoint/2010/main" val="3385617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02322"/>
            <a:ext cx="8064896" cy="3785652"/>
          </a:xfrm>
          <a:prstGeom prst="rect">
            <a:avLst/>
          </a:prstGeom>
        </p:spPr>
        <p:txBody>
          <a:bodyPr wrap="square">
            <a:spAutoFit/>
          </a:bodyPr>
          <a:lstStyle/>
          <a:p>
            <a:pPr marL="400050" lvl="0" indent="-400050">
              <a:buFont typeface="+mj-lt"/>
              <a:buAutoNum type="arabicPeriod" startAt="4"/>
            </a:pPr>
            <a:r>
              <a:rPr lang="fi-FI" sz="1600" b="1" i="1" dirty="0"/>
              <a:t>Competence</a:t>
            </a:r>
            <a:r>
              <a:rPr lang="id-ID" sz="1600" i="1" dirty="0"/>
              <a:t>: </a:t>
            </a:r>
            <a:r>
              <a:rPr lang="fi-FI" sz="1600" dirty="0"/>
              <a:t> pelayanan yang baik harus di dasarkan kepada kecakapan/keterampilan yang tinggi.</a:t>
            </a:r>
            <a:endParaRPr lang="id-ID" sz="1600" dirty="0"/>
          </a:p>
          <a:p>
            <a:pPr marL="400050" lvl="0" indent="-400050">
              <a:buFont typeface="+mj-lt"/>
              <a:buAutoNum type="arabicPeriod" startAt="4"/>
            </a:pPr>
            <a:r>
              <a:rPr lang="fi-FI" sz="1600" b="1" i="1" dirty="0"/>
              <a:t>Access</a:t>
            </a:r>
            <a:r>
              <a:rPr lang="id-ID" sz="1600" i="1" dirty="0"/>
              <a:t>:</a:t>
            </a:r>
            <a:r>
              <a:rPr lang="fi-FI" sz="1600" i="1" dirty="0"/>
              <a:t>  </a:t>
            </a:r>
            <a:r>
              <a:rPr lang="fi-FI" sz="1600" dirty="0"/>
              <a:t>meliputi memberikan/menyediakan keinginan pelanggan dan pelayanan yang mudah dihubungi.</a:t>
            </a:r>
            <a:endParaRPr lang="id-ID" sz="1600" dirty="0"/>
          </a:p>
          <a:p>
            <a:pPr marL="400050" lvl="0" indent="-400050">
              <a:buFont typeface="+mj-lt"/>
              <a:buAutoNum type="arabicPeriod" startAt="4"/>
            </a:pPr>
            <a:r>
              <a:rPr lang="fi-FI" sz="1600" b="1" i="1" dirty="0"/>
              <a:t>Courtesy</a:t>
            </a:r>
            <a:r>
              <a:rPr lang="id-ID" sz="1600" i="1" dirty="0"/>
              <a:t>: </a:t>
            </a:r>
            <a:r>
              <a:rPr lang="fi-FI" sz="1600" i="1" dirty="0"/>
              <a:t> </a:t>
            </a:r>
            <a:r>
              <a:rPr lang="fi-FI" sz="1600" dirty="0"/>
              <a:t>pelayanan</a:t>
            </a:r>
            <a:r>
              <a:rPr lang="fi-FI" sz="1600" i="1" dirty="0"/>
              <a:t> </a:t>
            </a:r>
            <a:r>
              <a:rPr lang="fi-FI" sz="1600" dirty="0"/>
              <a:t>yang baik harus disertai dengan sikap keramahan, kesopanan  kepada pihak yang dilayani.</a:t>
            </a:r>
            <a:endParaRPr lang="id-ID" sz="1600" dirty="0"/>
          </a:p>
          <a:p>
            <a:pPr marL="400050" lvl="0" indent="-400050">
              <a:buFont typeface="+mj-lt"/>
              <a:buAutoNum type="arabicPeriod" startAt="4"/>
            </a:pPr>
            <a:r>
              <a:rPr lang="fi-FI" sz="1600" b="1" i="1" dirty="0"/>
              <a:t>Communication</a:t>
            </a:r>
            <a:r>
              <a:rPr lang="id-ID" sz="1600" i="1" dirty="0"/>
              <a:t>: </a:t>
            </a:r>
            <a:r>
              <a:rPr lang="fi-FI" sz="1600" i="1" dirty="0"/>
              <a:t> </a:t>
            </a:r>
            <a:r>
              <a:rPr lang="fi-FI" sz="1600" dirty="0"/>
              <a:t>pelayanan yang baik harus didasarkan kepada kemampuan berkomunikasi yang baik dengan pihak yang di layani.</a:t>
            </a:r>
            <a:endParaRPr lang="id-ID" sz="1600" dirty="0"/>
          </a:p>
          <a:p>
            <a:pPr marL="400050" lvl="0" indent="-400050">
              <a:buFont typeface="+mj-lt"/>
              <a:buAutoNum type="arabicPeriod" startAt="4"/>
            </a:pPr>
            <a:r>
              <a:rPr lang="fi-FI" sz="1600" b="1" i="1" dirty="0"/>
              <a:t>Credibility</a:t>
            </a:r>
            <a:r>
              <a:rPr lang="id-ID" sz="1600" i="1" dirty="0"/>
              <a:t>: </a:t>
            </a:r>
            <a:r>
              <a:rPr lang="fi-FI" sz="1600" i="1" dirty="0"/>
              <a:t> </a:t>
            </a:r>
            <a:r>
              <a:rPr lang="fi-FI" sz="1600" dirty="0"/>
              <a:t>pelayanan yang baik harus dapat memberikan rasa kepercayaan yang tinggi kepada pihak yang di layani.</a:t>
            </a:r>
            <a:endParaRPr lang="id-ID" sz="1600" dirty="0"/>
          </a:p>
          <a:p>
            <a:pPr marL="400050" lvl="0" indent="-400050">
              <a:buFont typeface="+mj-lt"/>
              <a:buAutoNum type="arabicPeriod" startAt="4"/>
            </a:pPr>
            <a:r>
              <a:rPr lang="fi-FI" sz="1600" b="1" i="1" dirty="0"/>
              <a:t>Security</a:t>
            </a:r>
            <a:r>
              <a:rPr lang="id-ID" sz="1600" i="1" dirty="0"/>
              <a:t>: </a:t>
            </a:r>
            <a:r>
              <a:rPr lang="fi-FI" sz="1600" i="1" dirty="0"/>
              <a:t> </a:t>
            </a:r>
            <a:r>
              <a:rPr lang="fi-FI" sz="1600" dirty="0"/>
              <a:t>pelayanan yang baik harus memberikan rasa aman kepada pihak yang di layani dan membebaskan dari segala resiko atau keragu-raguan pelanggan.</a:t>
            </a:r>
            <a:endParaRPr lang="id-ID" sz="1600" dirty="0"/>
          </a:p>
          <a:p>
            <a:pPr marL="400050" lvl="0" indent="-400050">
              <a:buFont typeface="+mj-lt"/>
              <a:buAutoNum type="arabicPeriod" startAt="4"/>
            </a:pPr>
            <a:r>
              <a:rPr lang="fi-FI" sz="1600" b="1" i="1" dirty="0"/>
              <a:t>Understanding The Customer</a:t>
            </a:r>
            <a:r>
              <a:rPr lang="id-ID" sz="1600" i="1" dirty="0"/>
              <a:t>: </a:t>
            </a:r>
            <a:r>
              <a:rPr lang="fi-FI" sz="1600" dirty="0"/>
              <a:t>pelayanan yang baik harus didasarkan kepada kemampuan menanggapi atau rasa pengertian kepada keinginan pihak yang dilayani.</a:t>
            </a:r>
            <a:endParaRPr lang="id-ID" sz="1600" dirty="0"/>
          </a:p>
        </p:txBody>
      </p:sp>
      <p:sp>
        <p:nvSpPr>
          <p:cNvPr id="3" name="TextBox 2"/>
          <p:cNvSpPr txBox="1"/>
          <p:nvPr/>
        </p:nvSpPr>
        <p:spPr>
          <a:xfrm>
            <a:off x="971600" y="463773"/>
            <a:ext cx="3456384" cy="307777"/>
          </a:xfrm>
          <a:prstGeom prst="rect">
            <a:avLst/>
          </a:prstGeom>
          <a:noFill/>
        </p:spPr>
        <p:txBody>
          <a:bodyPr wrap="square" rtlCol="0">
            <a:spAutoFit/>
          </a:bodyPr>
          <a:lstStyle/>
          <a:p>
            <a:r>
              <a:rPr lang="id-ID" i="1" dirty="0" smtClean="0">
                <a:latin typeface="Calibri Light" panose="020F0302020204030204" pitchFamily="34" charset="0"/>
              </a:rPr>
              <a:t>Lanjutan.....</a:t>
            </a:r>
            <a:endParaRPr lang="id-ID" i="1" dirty="0">
              <a:latin typeface="Calibri Light" panose="020F0302020204030204" pitchFamily="34" charset="0"/>
            </a:endParaRPr>
          </a:p>
        </p:txBody>
      </p:sp>
    </p:spTree>
    <p:extLst>
      <p:ext uri="{BB962C8B-B14F-4D97-AF65-F5344CB8AC3E}">
        <p14:creationId xmlns:p14="http://schemas.microsoft.com/office/powerpoint/2010/main" val="4117067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491630"/>
            <a:ext cx="7920880" cy="2246769"/>
          </a:xfrm>
          <a:prstGeom prst="rect">
            <a:avLst/>
          </a:prstGeom>
        </p:spPr>
        <p:txBody>
          <a:bodyPr wrap="square">
            <a:spAutoFit/>
          </a:bodyPr>
          <a:lstStyle/>
          <a:p>
            <a:pPr algn="ctr"/>
            <a:r>
              <a:rPr lang="id-ID" sz="2000" dirty="0">
                <a:solidFill>
                  <a:schemeClr val="tx1"/>
                </a:solidFill>
              </a:rPr>
              <a:t>Pelayanan yang maksimal kepada para pencari keadilan sangat bergantung pada pimpinan dan para patugas yang ada dalam struktur organisasi disuatu pengadilan. Adapun hal lain yang mencakup implementasi teknologi harus diimbangi dengan kualitas kompetensi SDM yang baik. Jika semua pengadilan memberikan pelayanan yang baik kepada para pencari keadilan, pengadilan akan mendapatkan apresiasi yang positif dari masyarakat.</a:t>
            </a:r>
          </a:p>
        </p:txBody>
      </p:sp>
    </p:spTree>
    <p:extLst>
      <p:ext uri="{BB962C8B-B14F-4D97-AF65-F5344CB8AC3E}">
        <p14:creationId xmlns:p14="http://schemas.microsoft.com/office/powerpoint/2010/main" val="16046228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Terima kasih</a:t>
            </a:r>
            <a:endParaRPr lang="id-ID" dirty="0"/>
          </a:p>
        </p:txBody>
      </p:sp>
    </p:spTree>
    <p:extLst>
      <p:ext uri="{BB962C8B-B14F-4D97-AF65-F5344CB8AC3E}">
        <p14:creationId xmlns:p14="http://schemas.microsoft.com/office/powerpoint/2010/main" val="128129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lvl="0" rtl="0">
              <a:spcBef>
                <a:spcPts val="0"/>
              </a:spcBef>
              <a:buNone/>
            </a:pPr>
            <a:fld id="{00000000-1234-1234-1234-123412341234}" type="slidenum">
              <a:rPr lang="en" smtClean="0"/>
              <a:t>6</a:t>
            </a:fld>
            <a:endParaRPr lang="en"/>
          </a:p>
        </p:txBody>
      </p:sp>
      <p:sp>
        <p:nvSpPr>
          <p:cNvPr id="4" name="Title 1"/>
          <p:cNvSpPr txBox="1">
            <a:spLocks/>
          </p:cNvSpPr>
          <p:nvPr/>
        </p:nvSpPr>
        <p:spPr>
          <a:xfrm>
            <a:off x="1187624" y="500658"/>
            <a:ext cx="7200800" cy="3429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id-ID" sz="2000" b="1" dirty="0" smtClean="0">
                <a:latin typeface="Comic Sans MS" panose="030F0702030302020204" pitchFamily="66" charset="0"/>
              </a:rPr>
              <a:t>1. SURVEI KEPUASAN MASYARAKAT</a:t>
            </a:r>
            <a:endParaRPr lang="id-ID" sz="2000" b="1" dirty="0">
              <a:latin typeface="Comic Sans MS" panose="030F0702030302020204" pitchFamily="66" charset="0"/>
            </a:endParaRPr>
          </a:p>
        </p:txBody>
      </p:sp>
      <p:sp>
        <p:nvSpPr>
          <p:cNvPr id="5" name="Content Placeholder 2"/>
          <p:cNvSpPr txBox="1">
            <a:spLocks/>
          </p:cNvSpPr>
          <p:nvPr/>
        </p:nvSpPr>
        <p:spPr>
          <a:xfrm>
            <a:off x="1187624" y="1707654"/>
            <a:ext cx="7488832" cy="194421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id-ID" sz="2400" dirty="0" smtClean="0">
                <a:latin typeface="Comic Sans MS" panose="030F0702030302020204" pitchFamily="66" charset="0"/>
              </a:rPr>
              <a:t>Pengukuran secara komprehensif kegiatan tentang tingkat kepuasan masyarakat yang diperoleh dari hasil pengukuran atas pendapat masyarakat dalam memperoleh pelayanan dari penyelenggara pelayanan publik. </a:t>
            </a:r>
            <a:endParaRPr lang="id-ID" sz="2400" dirty="0">
              <a:latin typeface="Comic Sans MS" panose="030F0702030302020204" pitchFamily="66" charset="0"/>
            </a:endParaRPr>
          </a:p>
        </p:txBody>
      </p:sp>
    </p:spTree>
    <p:extLst>
      <p:ext uri="{BB962C8B-B14F-4D97-AF65-F5344CB8AC3E}">
        <p14:creationId xmlns:p14="http://schemas.microsoft.com/office/powerpoint/2010/main" val="145202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sp>
        <p:nvSpPr>
          <p:cNvPr id="3" name="Content Placeholder 2"/>
          <p:cNvSpPr txBox="1">
            <a:spLocks/>
          </p:cNvSpPr>
          <p:nvPr/>
        </p:nvSpPr>
        <p:spPr>
          <a:xfrm>
            <a:off x="1331640" y="915566"/>
            <a:ext cx="7128792" cy="304800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id-ID" sz="2000" b="1" u="sng" dirty="0" smtClean="0">
                <a:effectLst>
                  <a:outerShdw blurRad="38100" dist="38100" dir="2700000" algn="tl">
                    <a:srgbClr val="000000">
                      <a:alpha val="43137"/>
                    </a:srgbClr>
                  </a:outerShdw>
                </a:effectLst>
                <a:latin typeface="Comic Sans MS" panose="030F0702030302020204" pitchFamily="66" charset="0"/>
              </a:rPr>
              <a:t>TUJUAN</a:t>
            </a:r>
            <a:r>
              <a:rPr lang="id-ID" sz="2000" b="1" dirty="0" smtClean="0">
                <a:latin typeface="Comic Sans MS" panose="030F0702030302020204" pitchFamily="66" charset="0"/>
              </a:rPr>
              <a:t> = </a:t>
            </a:r>
            <a:r>
              <a:rPr lang="id-ID" sz="2000" dirty="0" smtClean="0">
                <a:latin typeface="Comic Sans MS" panose="030F0702030302020204" pitchFamily="66" charset="0"/>
              </a:rPr>
              <a:t>Untuk Mengukur kepuasan masyarakat sebagai pengguna layanan dalam rangka meningkatkan kualitas penyelenggaraan pelayanan publik</a:t>
            </a:r>
          </a:p>
          <a:p>
            <a:pPr algn="just"/>
            <a:r>
              <a:rPr lang="id-ID" sz="2000" dirty="0" smtClean="0">
                <a:latin typeface="Comic Sans MS" panose="030F0702030302020204" pitchFamily="66" charset="0"/>
              </a:rPr>
              <a:t> </a:t>
            </a:r>
          </a:p>
          <a:p>
            <a:pPr algn="just"/>
            <a:r>
              <a:rPr lang="id-ID" sz="2000" b="1" u="sng" dirty="0" smtClean="0">
                <a:effectLst>
                  <a:outerShdw blurRad="38100" dist="38100" dir="2700000" algn="tl">
                    <a:srgbClr val="000000">
                      <a:alpha val="43137"/>
                    </a:srgbClr>
                  </a:outerShdw>
                </a:effectLst>
                <a:latin typeface="Comic Sans MS" panose="030F0702030302020204" pitchFamily="66" charset="0"/>
              </a:rPr>
              <a:t>SASARAN </a:t>
            </a:r>
            <a:r>
              <a:rPr lang="id-ID" sz="2000" b="1" dirty="0" smtClean="0">
                <a:latin typeface="Comic Sans MS" panose="030F0702030302020204" pitchFamily="66" charset="0"/>
              </a:rPr>
              <a:t>= </a:t>
            </a:r>
          </a:p>
          <a:p>
            <a:pPr marL="177800" indent="-177800" algn="just">
              <a:buFontTx/>
              <a:buAutoNum type="arabicPeriod"/>
            </a:pPr>
            <a:r>
              <a:rPr lang="id-ID" sz="2000" dirty="0" smtClean="0">
                <a:latin typeface="Comic Sans MS" panose="030F0702030302020204" pitchFamily="66" charset="0"/>
              </a:rPr>
              <a:t>Mendorong partisipasi masyarakat sebagai pengguna layanan dalam menilai kinerja penyelenggara pelayanan. </a:t>
            </a:r>
          </a:p>
          <a:p>
            <a:pPr marL="177800" indent="-177800" algn="just">
              <a:buFontTx/>
              <a:buAutoNum type="arabicPeriod"/>
            </a:pPr>
            <a:r>
              <a:rPr lang="id-ID" sz="2000" dirty="0" smtClean="0">
                <a:latin typeface="Comic Sans MS" panose="030F0702030302020204" pitchFamily="66" charset="0"/>
              </a:rPr>
              <a:t>Mendorong penyelenggara pelayanan untuk meningkatkan kualitas pelayanan. </a:t>
            </a:r>
          </a:p>
          <a:p>
            <a:pPr marL="177800" indent="-177800" algn="just">
              <a:buFontTx/>
              <a:buAutoNum type="arabicPeriod"/>
            </a:pPr>
            <a:r>
              <a:rPr lang="id-ID" sz="2000" dirty="0" smtClean="0">
                <a:latin typeface="Comic Sans MS" panose="030F0702030302020204" pitchFamily="66" charset="0"/>
              </a:rPr>
              <a:t>Mendorong penyelenggara pelayanan menjadi lebih inovatif dalam menyelenggarakan pelayanan publik. </a:t>
            </a:r>
            <a:endParaRPr lang="id-ID" sz="2000" dirty="0">
              <a:latin typeface="Comic Sans MS" panose="030F0702030302020204" pitchFamily="66" charset="0"/>
            </a:endParaRPr>
          </a:p>
        </p:txBody>
      </p:sp>
    </p:spTree>
    <p:extLst>
      <p:ext uri="{BB962C8B-B14F-4D97-AF65-F5344CB8AC3E}">
        <p14:creationId xmlns:p14="http://schemas.microsoft.com/office/powerpoint/2010/main" val="426863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sp>
        <p:nvSpPr>
          <p:cNvPr id="3" name="Content Placeholder 2"/>
          <p:cNvSpPr txBox="1">
            <a:spLocks/>
          </p:cNvSpPr>
          <p:nvPr/>
        </p:nvSpPr>
        <p:spPr>
          <a:xfrm>
            <a:off x="1371600" y="843558"/>
            <a:ext cx="6400800" cy="345638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id-ID" sz="2000" b="1" dirty="0" smtClean="0">
                <a:latin typeface="Comic Sans MS" panose="030F0702030302020204" pitchFamily="66" charset="0"/>
                <a:hlinkClick r:id="rId2" action="ppaction://hlinkfile"/>
              </a:rPr>
              <a:t>Ruang lingkup Survei Kepuasan Masyarakat meliputi:</a:t>
            </a:r>
            <a:endParaRPr lang="id-ID" sz="2000" b="1" dirty="0" smtClean="0">
              <a:latin typeface="Comic Sans MS" panose="030F0702030302020204" pitchFamily="66" charset="0"/>
            </a:endParaRPr>
          </a:p>
          <a:p>
            <a:pPr marL="342900" indent="-342900">
              <a:buFontTx/>
              <a:buAutoNum type="arabicPeriod"/>
            </a:pPr>
            <a:r>
              <a:rPr lang="id-ID" sz="2000" b="1" dirty="0" smtClean="0">
                <a:latin typeface="Comic Sans MS" panose="030F0702030302020204" pitchFamily="66" charset="0"/>
              </a:rPr>
              <a:t>Persyaratan</a:t>
            </a:r>
          </a:p>
          <a:p>
            <a:pPr marL="342900" indent="-342900">
              <a:buFontTx/>
              <a:buAutoNum type="arabicPeriod"/>
            </a:pPr>
            <a:r>
              <a:rPr lang="id-ID" sz="2000" b="1" dirty="0" smtClean="0">
                <a:latin typeface="Comic Sans MS" panose="030F0702030302020204" pitchFamily="66" charset="0"/>
              </a:rPr>
              <a:t>Prosedur</a:t>
            </a:r>
          </a:p>
          <a:p>
            <a:pPr marL="342900" indent="-342900">
              <a:buFontTx/>
              <a:buAutoNum type="arabicPeriod"/>
            </a:pPr>
            <a:r>
              <a:rPr lang="id-ID" sz="2000" b="1" dirty="0" smtClean="0">
                <a:latin typeface="Comic Sans MS" panose="030F0702030302020204" pitchFamily="66" charset="0"/>
              </a:rPr>
              <a:t>Waktu Pelayanan</a:t>
            </a:r>
          </a:p>
          <a:p>
            <a:pPr marL="342900" indent="-342900">
              <a:buFontTx/>
              <a:buAutoNum type="arabicPeriod"/>
            </a:pPr>
            <a:r>
              <a:rPr lang="id-ID" sz="2000" b="1" dirty="0" smtClean="0">
                <a:latin typeface="Comic Sans MS" panose="030F0702030302020204" pitchFamily="66" charset="0"/>
              </a:rPr>
              <a:t>Biaya/tarif</a:t>
            </a:r>
          </a:p>
          <a:p>
            <a:pPr marL="342900" indent="-342900">
              <a:buFontTx/>
              <a:buAutoNum type="arabicPeriod"/>
            </a:pPr>
            <a:r>
              <a:rPr lang="id-ID" sz="2000" b="1" dirty="0" smtClean="0">
                <a:latin typeface="Comic Sans MS" panose="030F0702030302020204" pitchFamily="66" charset="0"/>
              </a:rPr>
              <a:t>Produk Spesifikasi Jenis layanan</a:t>
            </a:r>
          </a:p>
          <a:p>
            <a:pPr marL="342900" indent="-342900">
              <a:buFontTx/>
              <a:buAutoNum type="arabicPeriod"/>
            </a:pPr>
            <a:r>
              <a:rPr lang="id-ID" sz="2000" b="1" dirty="0" smtClean="0">
                <a:latin typeface="Comic Sans MS" panose="030F0702030302020204" pitchFamily="66" charset="0"/>
              </a:rPr>
              <a:t>Komptensi Pelaksana</a:t>
            </a:r>
          </a:p>
          <a:p>
            <a:pPr marL="342900" indent="-342900">
              <a:buFontTx/>
              <a:buAutoNum type="arabicPeriod"/>
            </a:pPr>
            <a:r>
              <a:rPr lang="id-ID" sz="2000" b="1" dirty="0" smtClean="0">
                <a:latin typeface="Comic Sans MS" panose="030F0702030302020204" pitchFamily="66" charset="0"/>
              </a:rPr>
              <a:t>Perilaku Pelaksana</a:t>
            </a:r>
          </a:p>
          <a:p>
            <a:pPr marL="342900" indent="-342900">
              <a:buFontTx/>
              <a:buAutoNum type="arabicPeriod"/>
            </a:pPr>
            <a:r>
              <a:rPr lang="id-ID" sz="2000" b="1" dirty="0" smtClean="0">
                <a:latin typeface="Comic Sans MS" panose="030F0702030302020204" pitchFamily="66" charset="0"/>
              </a:rPr>
              <a:t>Maklumat Pelayanan</a:t>
            </a:r>
          </a:p>
          <a:p>
            <a:pPr marL="342900" indent="-342900">
              <a:buFontTx/>
              <a:buAutoNum type="arabicPeriod"/>
            </a:pPr>
            <a:r>
              <a:rPr lang="id-ID" sz="2000" b="1" dirty="0" smtClean="0">
                <a:latin typeface="Comic Sans MS" panose="030F0702030302020204" pitchFamily="66" charset="0"/>
              </a:rPr>
              <a:t>Penanganan Pengaduan, Saran dan Masukan</a:t>
            </a:r>
            <a:endParaRPr lang="id-ID" sz="2000" b="1" dirty="0">
              <a:latin typeface="Comic Sans MS" panose="030F0702030302020204" pitchFamily="66" charset="0"/>
            </a:endParaRPr>
          </a:p>
        </p:txBody>
      </p:sp>
    </p:spTree>
    <p:extLst>
      <p:ext uri="{BB962C8B-B14F-4D97-AF65-F5344CB8AC3E}">
        <p14:creationId xmlns:p14="http://schemas.microsoft.com/office/powerpoint/2010/main" val="29333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9</a:t>
            </a:fld>
            <a:endParaRPr lang="en"/>
          </a:p>
        </p:txBody>
      </p:sp>
      <p:sp>
        <p:nvSpPr>
          <p:cNvPr id="3" name="Title 1"/>
          <p:cNvSpPr txBox="1">
            <a:spLocks/>
          </p:cNvSpPr>
          <p:nvPr/>
        </p:nvSpPr>
        <p:spPr>
          <a:xfrm>
            <a:off x="1378404" y="915566"/>
            <a:ext cx="6400800" cy="6858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id-ID" sz="3200" b="1" dirty="0" smtClean="0">
                <a:latin typeface="Comic Sans MS" panose="030F0702030302020204" pitchFamily="66" charset="0"/>
              </a:rPr>
              <a:t>PELAKSANAAN SURVEI</a:t>
            </a:r>
            <a:endParaRPr lang="id-ID" sz="3200" b="1" dirty="0">
              <a:latin typeface="Comic Sans MS" panose="030F0702030302020204" pitchFamily="66" charset="0"/>
            </a:endParaRPr>
          </a:p>
        </p:txBody>
      </p:sp>
      <p:sp>
        <p:nvSpPr>
          <p:cNvPr id="4" name="Content Placeholder 2"/>
          <p:cNvSpPr txBox="1">
            <a:spLocks/>
          </p:cNvSpPr>
          <p:nvPr/>
        </p:nvSpPr>
        <p:spPr>
          <a:xfrm>
            <a:off x="1378404" y="1707654"/>
            <a:ext cx="6400800" cy="304800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indent="-457200">
              <a:buFont typeface="Wingdings" panose="05000000000000000000" pitchFamily="2" charset="2"/>
              <a:buChar char="q"/>
            </a:pPr>
            <a:r>
              <a:rPr lang="id-ID" sz="2800" b="1" dirty="0" smtClean="0">
                <a:latin typeface="Comic Sans MS" panose="030F0702030302020204" pitchFamily="66" charset="0"/>
              </a:rPr>
              <a:t>Tahap Perencanaan</a:t>
            </a:r>
          </a:p>
          <a:p>
            <a:pPr marL="457200" indent="-457200">
              <a:buFont typeface="Wingdings" panose="05000000000000000000" pitchFamily="2" charset="2"/>
              <a:buChar char="q"/>
            </a:pPr>
            <a:r>
              <a:rPr lang="id-ID" sz="2800" b="1" dirty="0" smtClean="0">
                <a:latin typeface="Comic Sans MS" panose="030F0702030302020204" pitchFamily="66" charset="0"/>
              </a:rPr>
              <a:t>Persiapan</a:t>
            </a:r>
          </a:p>
          <a:p>
            <a:pPr marL="457200" indent="-457200">
              <a:buFont typeface="Wingdings" panose="05000000000000000000" pitchFamily="2" charset="2"/>
              <a:buChar char="q"/>
            </a:pPr>
            <a:r>
              <a:rPr lang="id-ID" sz="2800" b="1" dirty="0" smtClean="0">
                <a:latin typeface="Comic Sans MS" panose="030F0702030302020204" pitchFamily="66" charset="0"/>
              </a:rPr>
              <a:t>Pelaksanaan</a:t>
            </a:r>
          </a:p>
          <a:p>
            <a:pPr marL="457200" indent="-457200">
              <a:buFont typeface="Wingdings" panose="05000000000000000000" pitchFamily="2" charset="2"/>
              <a:buChar char="q"/>
            </a:pPr>
            <a:r>
              <a:rPr lang="id-ID" sz="2800" b="1" dirty="0" smtClean="0">
                <a:latin typeface="Comic Sans MS" panose="030F0702030302020204" pitchFamily="66" charset="0"/>
              </a:rPr>
              <a:t>Pengolahan</a:t>
            </a:r>
          </a:p>
          <a:p>
            <a:pPr marL="457200" indent="-457200">
              <a:buFont typeface="Wingdings" panose="05000000000000000000" pitchFamily="2" charset="2"/>
              <a:buChar char="q"/>
            </a:pPr>
            <a:r>
              <a:rPr lang="id-ID" sz="2800" b="1" dirty="0" smtClean="0">
                <a:latin typeface="Comic Sans MS" panose="030F0702030302020204" pitchFamily="66" charset="0"/>
              </a:rPr>
              <a:t>Penyajian hasil Survei</a:t>
            </a:r>
            <a:endParaRPr lang="id-ID" sz="2800" b="1" dirty="0">
              <a:latin typeface="Comic Sans MS" panose="030F0702030302020204" pitchFamily="66" charset="0"/>
            </a:endParaRPr>
          </a:p>
        </p:txBody>
      </p:sp>
    </p:spTree>
    <p:extLst>
      <p:ext uri="{BB962C8B-B14F-4D97-AF65-F5344CB8AC3E}">
        <p14:creationId xmlns:p14="http://schemas.microsoft.com/office/powerpoint/2010/main" val="3339322066"/>
      </p:ext>
    </p:extLst>
  </p:cSld>
  <p:clrMapOvr>
    <a:masterClrMapping/>
  </p:clrMapOvr>
</p:sld>
</file>

<file path=ppt/theme/theme1.xml><?xml version="1.0" encoding="utf-8"?>
<a:theme xmlns:a="http://schemas.openxmlformats.org/drawingml/2006/main"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2446</Words>
  <Application>Microsoft Office PowerPoint</Application>
  <PresentationFormat>On-screen Show (16:9)</PresentationFormat>
  <Paragraphs>343</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Maiandra GD</vt:lpstr>
      <vt:lpstr>Courier New</vt:lpstr>
      <vt:lpstr>Roboto Condensed</vt:lpstr>
      <vt:lpstr>Calibri</vt:lpstr>
      <vt:lpstr>Wingdings</vt:lpstr>
      <vt:lpstr>Arvo</vt:lpstr>
      <vt:lpstr>Comic Sans MS</vt:lpstr>
      <vt:lpstr>Arial</vt:lpstr>
      <vt:lpstr>Calibri Light</vt:lpstr>
      <vt:lpstr>Candara</vt:lpstr>
      <vt:lpstr>Roboto</vt:lpstr>
      <vt:lpstr>Dosis</vt:lpstr>
      <vt:lpstr>William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MANFAAT PTSP</vt:lpstr>
      <vt:lpstr>PowerPoint Presentation</vt:lpstr>
      <vt:lpstr>PowerPoint Presentation</vt:lpstr>
      <vt:lpstr>PowerPoint Presentation</vt:lpstr>
      <vt:lpstr>3. e-court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IMPLEMENTASI ECOURT PADA PENGADILAN https://ecourt.mahkamahagung.go.id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BANK PENYEDIA LAYANAN PEMBAYARAN</vt:lpstr>
      <vt:lpstr>HUBUNGI KAMI</vt:lpstr>
      <vt:lpstr>4. Pelayanan Prima</vt:lpstr>
      <vt:lpstr>PowerPoint Presentation</vt:lpstr>
      <vt:lpstr>PowerPoint Presentation</vt:lpstr>
      <vt:lpstr>PowerPoint Presentation</vt:lpstr>
      <vt:lpstr>PowerPoint Presentation</vt:lpstr>
      <vt:lpstr>PowerPoint Presentation</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sigit tri nugroho</cp:lastModifiedBy>
  <cp:revision>14</cp:revision>
  <dcterms:modified xsi:type="dcterms:W3CDTF">2018-11-14T08:14:53Z</dcterms:modified>
</cp:coreProperties>
</file>