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8"/>
  </p:notesMasterIdLst>
  <p:sldIdLst>
    <p:sldId id="318" r:id="rId2"/>
    <p:sldId id="319" r:id="rId3"/>
    <p:sldId id="304" r:id="rId4"/>
    <p:sldId id="313" r:id="rId5"/>
    <p:sldId id="284" r:id="rId6"/>
    <p:sldId id="312" r:id="rId7"/>
    <p:sldId id="305" r:id="rId8"/>
    <p:sldId id="285" r:id="rId9"/>
    <p:sldId id="308" r:id="rId10"/>
    <p:sldId id="309" r:id="rId11"/>
    <p:sldId id="307" r:id="rId12"/>
    <p:sldId id="287" r:id="rId13"/>
    <p:sldId id="317" r:id="rId14"/>
    <p:sldId id="303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2" r:id="rId26"/>
    <p:sldId id="279" r:id="rId27"/>
  </p:sldIdLst>
  <p:sldSz cx="9144000" cy="5143500" type="screen16x9"/>
  <p:notesSz cx="6858000" cy="9144000"/>
  <p:embeddedFontLst>
    <p:embeddedFont>
      <p:font typeface="Maiandra GD" pitchFamily="34" charset="0"/>
      <p:regular r:id="rId29"/>
    </p:embeddedFont>
    <p:embeddedFont>
      <p:font typeface="Roboto Condensed Light" charset="0"/>
      <p:regular r:id="rId30"/>
      <p:bold r:id="rId31"/>
      <p:italic r:id="rId32"/>
      <p:bold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Roboto Condensed" charset="0"/>
      <p:regular r:id="rId38"/>
      <p:bold r:id="rId39"/>
      <p:italic r:id="rId40"/>
      <p:boldItalic r:id="rId41"/>
    </p:embeddedFont>
    <p:embeddedFont>
      <p:font typeface="Arvo" charset="0"/>
      <p:regular r:id="rId42"/>
      <p:bold r:id="rId43"/>
      <p:italic r:id="rId44"/>
      <p:boldItalic r:id="rId45"/>
    </p:embeddedFont>
    <p:embeddedFont>
      <p:font typeface="BatangChe" pitchFamily="49" charset="-127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861E80F-AB2C-47FB-AE13-988D41122BA6}">
  <a:tblStyle styleId="{2861E80F-AB2C-47FB-AE13-988D41122BA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D780D-1A0C-4D04-8701-458A915E6630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107CD96E-27A5-4BEA-BD0B-99CBA8A36688}">
      <dgm:prSet phldrT="[Text]" custT="1"/>
      <dgm:spPr/>
      <dgm:t>
        <a:bodyPr/>
        <a:lstStyle/>
        <a:p>
          <a:r>
            <a:rPr lang="id-ID" sz="1400" b="1" dirty="0">
              <a:latin typeface="Maiandra GD" panose="020E0502030308020204" pitchFamily="34" charset="0"/>
            </a:rPr>
            <a:t>Layanan</a:t>
          </a:r>
        </a:p>
      </dgm:t>
    </dgm:pt>
    <dgm:pt modelId="{DC633A6C-0D5D-4119-A8CF-04C5C6F002F7}" type="parTrans" cxnId="{85D0D23F-519A-4212-9A88-4A192268CEE0}">
      <dgm:prSet/>
      <dgm:spPr/>
      <dgm:t>
        <a:bodyPr/>
        <a:lstStyle/>
        <a:p>
          <a:endParaRPr lang="id-ID" b="1"/>
        </a:p>
      </dgm:t>
    </dgm:pt>
    <dgm:pt modelId="{4FC9F0BA-1F01-4AF3-971F-069D6CDC08A5}" type="sibTrans" cxnId="{85D0D23F-519A-4212-9A88-4A192268CEE0}">
      <dgm:prSet/>
      <dgm:spPr/>
      <dgm:t>
        <a:bodyPr/>
        <a:lstStyle/>
        <a:p>
          <a:endParaRPr lang="id-ID" b="1"/>
        </a:p>
      </dgm:t>
    </dgm:pt>
    <dgm:pt modelId="{E619C3E0-A644-4781-BDC5-D03424B34918}">
      <dgm:prSet phldrT="[Text]" custT="1"/>
      <dgm:spPr/>
      <dgm:t>
        <a:bodyPr/>
        <a:lstStyle/>
        <a:p>
          <a:r>
            <a:rPr lang="id-ID" sz="1400" b="1" dirty="0">
              <a:latin typeface="Maiandra GD" panose="020E0502030308020204" pitchFamily="34" charset="0"/>
            </a:rPr>
            <a:t>Memberikan manfaat yang dibutuhkan </a:t>
          </a:r>
          <a:r>
            <a:rPr lang="en-US" sz="1400" b="1" dirty="0" err="1">
              <a:latin typeface="Maiandra GD" panose="020E0502030308020204" pitchFamily="34" charset="0"/>
            </a:rPr>
            <a:t>pengguna</a:t>
          </a:r>
          <a:r>
            <a:rPr lang="en-US" sz="1400" b="1" dirty="0">
              <a:latin typeface="Maiandra GD" panose="020E0502030308020204" pitchFamily="34" charset="0"/>
            </a:rPr>
            <a:t> </a:t>
          </a:r>
          <a:r>
            <a:rPr lang="en-US" sz="1400" b="1" dirty="0" err="1">
              <a:latin typeface="Maiandra GD" panose="020E0502030308020204" pitchFamily="34" charset="0"/>
            </a:rPr>
            <a:t>pengadilan</a:t>
          </a:r>
          <a:endParaRPr lang="id-ID" sz="1400" b="1" dirty="0">
            <a:latin typeface="Maiandra GD" panose="020E0502030308020204" pitchFamily="34" charset="0"/>
          </a:endParaRPr>
        </a:p>
      </dgm:t>
    </dgm:pt>
    <dgm:pt modelId="{29C6F4B5-545C-4981-B796-7A1A25122A72}" type="parTrans" cxnId="{EE992BB4-C933-41CF-BE08-77F3BF6CEBC6}">
      <dgm:prSet/>
      <dgm:spPr/>
      <dgm:t>
        <a:bodyPr/>
        <a:lstStyle/>
        <a:p>
          <a:endParaRPr lang="id-ID" b="1"/>
        </a:p>
      </dgm:t>
    </dgm:pt>
    <dgm:pt modelId="{772C2974-A4EA-4B2D-8E00-018815AF48A7}" type="sibTrans" cxnId="{EE992BB4-C933-41CF-BE08-77F3BF6CEBC6}">
      <dgm:prSet/>
      <dgm:spPr/>
      <dgm:t>
        <a:bodyPr/>
        <a:lstStyle/>
        <a:p>
          <a:endParaRPr lang="id-ID" b="1"/>
        </a:p>
      </dgm:t>
    </dgm:pt>
    <dgm:pt modelId="{1C095A1D-FFC9-41F1-85BB-798D9186EA85}">
      <dgm:prSet phldrT="[Text]" custT="1"/>
      <dgm:spPr/>
      <dgm:t>
        <a:bodyPr/>
        <a:lstStyle/>
        <a:p>
          <a:r>
            <a:rPr lang="id-ID" sz="1400" b="1" dirty="0">
              <a:latin typeface="Maiandra GD" panose="020E0502030308020204" pitchFamily="34" charset="0"/>
            </a:rPr>
            <a:t>Mengapa Layanan Penting </a:t>
          </a:r>
        </a:p>
      </dgm:t>
    </dgm:pt>
    <dgm:pt modelId="{29171F94-2613-491B-84F1-BAAD40535DD5}" type="parTrans" cxnId="{AFB620A9-5640-4445-8ECA-534462D42B34}">
      <dgm:prSet/>
      <dgm:spPr/>
      <dgm:t>
        <a:bodyPr/>
        <a:lstStyle/>
        <a:p>
          <a:endParaRPr lang="id-ID" b="1"/>
        </a:p>
      </dgm:t>
    </dgm:pt>
    <dgm:pt modelId="{71C09984-3A27-4CC1-BEFE-8EB86BA79078}" type="sibTrans" cxnId="{AFB620A9-5640-4445-8ECA-534462D42B34}">
      <dgm:prSet/>
      <dgm:spPr/>
      <dgm:t>
        <a:bodyPr/>
        <a:lstStyle/>
        <a:p>
          <a:endParaRPr lang="id-ID" b="1"/>
        </a:p>
      </dgm:t>
    </dgm:pt>
    <dgm:pt modelId="{FD9B9433-FE22-433B-A557-E4ED0606AC17}">
      <dgm:prSet phldrT="[Text]" custT="1"/>
      <dgm:spPr/>
      <dgm:t>
        <a:bodyPr/>
        <a:lstStyle/>
        <a:p>
          <a:r>
            <a:rPr lang="en-US" sz="1400" b="1" dirty="0" err="1">
              <a:latin typeface="Maiandra GD" panose="020E0502030308020204" pitchFamily="34" charset="0"/>
            </a:rPr>
            <a:t>Dalam</a:t>
          </a:r>
          <a:r>
            <a:rPr lang="en-US" sz="1400" b="1" dirty="0">
              <a:latin typeface="Maiandra GD" panose="020E0502030308020204" pitchFamily="34" charset="0"/>
            </a:rPr>
            <a:t> </a:t>
          </a:r>
          <a:r>
            <a:rPr lang="en-US" sz="1400" b="1" dirty="0" err="1">
              <a:latin typeface="Maiandra GD" panose="020E0502030308020204" pitchFamily="34" charset="0"/>
            </a:rPr>
            <a:t>rangka</a:t>
          </a:r>
          <a:r>
            <a:rPr lang="en-US" sz="1400" b="1" dirty="0">
              <a:latin typeface="Maiandra GD" panose="020E0502030308020204" pitchFamily="34" charset="0"/>
            </a:rPr>
            <a:t> </a:t>
          </a:r>
          <a:r>
            <a:rPr lang="en-US" sz="1400" b="1" dirty="0" err="1">
              <a:latin typeface="Maiandra GD" panose="020E0502030308020204" pitchFamily="34" charset="0"/>
            </a:rPr>
            <a:t>pelaksanaan</a:t>
          </a:r>
          <a:r>
            <a:rPr lang="en-US" sz="1400" b="1" dirty="0">
              <a:latin typeface="Maiandra GD" panose="020E0502030308020204" pitchFamily="34" charset="0"/>
            </a:rPr>
            <a:t> </a:t>
          </a:r>
          <a:r>
            <a:rPr lang="en-US" sz="1400" b="1" dirty="0" err="1">
              <a:latin typeface="Maiandra GD" panose="020E0502030308020204" pitchFamily="34" charset="0"/>
            </a:rPr>
            <a:t>ketentuan</a:t>
          </a:r>
          <a:r>
            <a:rPr lang="en-US" sz="1400" b="1" dirty="0">
              <a:latin typeface="Maiandra GD" panose="020E0502030308020204" pitchFamily="34" charset="0"/>
            </a:rPr>
            <a:t> </a:t>
          </a:r>
          <a:r>
            <a:rPr lang="en-US" sz="1400" b="1" dirty="0" err="1">
              <a:latin typeface="Maiandra GD" panose="020E0502030308020204" pitchFamily="34" charset="0"/>
            </a:rPr>
            <a:t>peraturan</a:t>
          </a:r>
          <a:r>
            <a:rPr lang="en-US" sz="1400" b="1" dirty="0">
              <a:latin typeface="Maiandra GD" panose="020E0502030308020204" pitchFamily="34" charset="0"/>
            </a:rPr>
            <a:t> </a:t>
          </a:r>
          <a:r>
            <a:rPr lang="en-US" sz="1400" b="1" dirty="0" err="1">
              <a:latin typeface="Maiandra GD" panose="020E0502030308020204" pitchFamily="34" charset="0"/>
            </a:rPr>
            <a:t>perundang</a:t>
          </a:r>
          <a:r>
            <a:rPr lang="en-US" sz="1400" b="1" dirty="0">
              <a:latin typeface="Maiandra GD" panose="020E0502030308020204" pitchFamily="34" charset="0"/>
            </a:rPr>
            <a:t>-     </a:t>
          </a:r>
          <a:r>
            <a:rPr lang="en-US" sz="1400" b="1" dirty="0" err="1">
              <a:latin typeface="Maiandra GD" panose="020E0502030308020204" pitchFamily="34" charset="0"/>
            </a:rPr>
            <a:t>undangan</a:t>
          </a:r>
          <a:r>
            <a:rPr lang="en-US" sz="1400" b="1" dirty="0">
              <a:latin typeface="Maiandra GD" panose="020E0502030308020204" pitchFamily="34" charset="0"/>
            </a:rPr>
            <a:t> </a:t>
          </a:r>
          <a:r>
            <a:rPr lang="en-US" sz="1400" b="1" dirty="0" err="1">
              <a:latin typeface="Maiandra GD" panose="020E0502030308020204" pitchFamily="34" charset="0"/>
            </a:rPr>
            <a:t>dalam</a:t>
          </a:r>
          <a:r>
            <a:rPr lang="en-US" sz="1400" b="1" dirty="0">
              <a:latin typeface="Maiandra GD" panose="020E0502030308020204" pitchFamily="34" charset="0"/>
            </a:rPr>
            <a:t> </a:t>
          </a:r>
          <a:r>
            <a:rPr lang="en-US" sz="1400" b="1" dirty="0" err="1">
              <a:latin typeface="Maiandra GD" panose="020E0502030308020204" pitchFamily="34" charset="0"/>
            </a:rPr>
            <a:t>hal</a:t>
          </a:r>
          <a:r>
            <a:rPr lang="en-US" sz="1400" b="1" dirty="0">
              <a:latin typeface="Maiandra GD" panose="020E0502030308020204" pitchFamily="34" charset="0"/>
            </a:rPr>
            <a:t> </a:t>
          </a:r>
          <a:r>
            <a:rPr lang="en-US" sz="1400" b="1" dirty="0" err="1">
              <a:latin typeface="Maiandra GD" panose="020E0502030308020204" pitchFamily="34" charset="0"/>
            </a:rPr>
            <a:t>pelayanan</a:t>
          </a:r>
          <a:r>
            <a:rPr lang="en-US" sz="1400" b="1" dirty="0">
              <a:latin typeface="Maiandra GD" panose="020E0502030308020204" pitchFamily="34" charset="0"/>
            </a:rPr>
            <a:t> </a:t>
          </a:r>
          <a:r>
            <a:rPr lang="en-US" sz="1400" b="1" dirty="0" err="1">
              <a:latin typeface="Maiandra GD" panose="020E0502030308020204" pitchFamily="34" charset="0"/>
            </a:rPr>
            <a:t>publik</a:t>
          </a:r>
          <a:endParaRPr lang="id-ID" sz="1400" b="1" dirty="0">
            <a:latin typeface="Maiandra GD" panose="020E0502030308020204" pitchFamily="34" charset="0"/>
          </a:endParaRPr>
        </a:p>
      </dgm:t>
    </dgm:pt>
    <dgm:pt modelId="{A16A7FA6-B78D-4062-B64A-7665CCEBAEB3}" type="parTrans" cxnId="{E2E0AD08-0ABD-47BD-A570-E5E65BFF5452}">
      <dgm:prSet/>
      <dgm:spPr/>
      <dgm:t>
        <a:bodyPr/>
        <a:lstStyle/>
        <a:p>
          <a:endParaRPr lang="id-ID" b="1"/>
        </a:p>
      </dgm:t>
    </dgm:pt>
    <dgm:pt modelId="{A1A029C6-24C3-4E24-B7F8-ACC106E94A6C}" type="sibTrans" cxnId="{E2E0AD08-0ABD-47BD-A570-E5E65BFF5452}">
      <dgm:prSet/>
      <dgm:spPr/>
      <dgm:t>
        <a:bodyPr/>
        <a:lstStyle/>
        <a:p>
          <a:endParaRPr lang="id-ID" b="1"/>
        </a:p>
      </dgm:t>
    </dgm:pt>
    <dgm:pt modelId="{F5143794-6857-4DFC-AE6B-BF54900B1FA4}">
      <dgm:prSet phldrT="[Text]" custT="1"/>
      <dgm:spPr/>
      <dgm:t>
        <a:bodyPr/>
        <a:lstStyle/>
        <a:p>
          <a:r>
            <a:rPr lang="id-ID" sz="1400" b="1" dirty="0">
              <a:latin typeface="Maiandra GD" panose="020E0502030308020204" pitchFamily="34" charset="0"/>
            </a:rPr>
            <a:t>Fokus Layanan</a:t>
          </a:r>
          <a:r>
            <a:rPr lang="en-US" sz="1400" b="1" dirty="0">
              <a:latin typeface="Maiandra GD" panose="020E0502030308020204" pitchFamily="34" charset="0"/>
            </a:rPr>
            <a:t> </a:t>
          </a:r>
        </a:p>
      </dgm:t>
    </dgm:pt>
    <dgm:pt modelId="{3B9CC672-02A1-4681-AF85-F6779DF26C47}" type="parTrans" cxnId="{FBB85F2D-F172-4BC3-8B48-72639D6D9445}">
      <dgm:prSet/>
      <dgm:spPr/>
      <dgm:t>
        <a:bodyPr/>
        <a:lstStyle/>
        <a:p>
          <a:endParaRPr lang="id-ID" b="1"/>
        </a:p>
      </dgm:t>
    </dgm:pt>
    <dgm:pt modelId="{A61721BB-0C50-4F3C-A19D-E5E7BB99DEC2}" type="sibTrans" cxnId="{FBB85F2D-F172-4BC3-8B48-72639D6D9445}">
      <dgm:prSet/>
      <dgm:spPr/>
      <dgm:t>
        <a:bodyPr/>
        <a:lstStyle/>
        <a:p>
          <a:endParaRPr lang="id-ID" b="1"/>
        </a:p>
      </dgm:t>
    </dgm:pt>
    <dgm:pt modelId="{61C60F41-7D47-48CD-B89C-ACCD8AB102B5}">
      <dgm:prSet phldrT="[Text]"/>
      <dgm:spPr/>
      <dgm:t>
        <a:bodyPr/>
        <a:lstStyle/>
        <a:p>
          <a:r>
            <a:rPr lang="en-US" b="1" dirty="0" err="1">
              <a:latin typeface="Maiandra GD" panose="020E0502030308020204" pitchFamily="34" charset="0"/>
            </a:rPr>
            <a:t>Cepat</a:t>
          </a:r>
          <a:endParaRPr lang="id-ID" b="1" dirty="0">
            <a:latin typeface="Maiandra GD" panose="020E0502030308020204" pitchFamily="34" charset="0"/>
          </a:endParaRPr>
        </a:p>
      </dgm:t>
    </dgm:pt>
    <dgm:pt modelId="{9A07B000-0E7C-47E2-8090-A10ED31C0714}" type="parTrans" cxnId="{66631ABA-11A9-4DEB-8436-92F6FD0A8560}">
      <dgm:prSet/>
      <dgm:spPr/>
      <dgm:t>
        <a:bodyPr/>
        <a:lstStyle/>
        <a:p>
          <a:endParaRPr lang="id-ID" b="1"/>
        </a:p>
      </dgm:t>
    </dgm:pt>
    <dgm:pt modelId="{12861B7C-0743-4DF6-9FA8-5774C00E7B62}" type="sibTrans" cxnId="{66631ABA-11A9-4DEB-8436-92F6FD0A8560}">
      <dgm:prSet/>
      <dgm:spPr/>
      <dgm:t>
        <a:bodyPr/>
        <a:lstStyle/>
        <a:p>
          <a:endParaRPr lang="id-ID" b="1"/>
        </a:p>
      </dgm:t>
    </dgm:pt>
    <dgm:pt modelId="{E6D322C5-6966-4056-9582-296BABB2A98C}">
      <dgm:prSet phldrT="[Text]"/>
      <dgm:spPr/>
      <dgm:t>
        <a:bodyPr/>
        <a:lstStyle/>
        <a:p>
          <a:r>
            <a:rPr lang="en-US" b="1" dirty="0" err="1">
              <a:latin typeface="Maiandra GD" panose="020E0502030308020204" pitchFamily="34" charset="0"/>
            </a:rPr>
            <a:t>Akurat</a:t>
          </a:r>
          <a:endParaRPr lang="id-ID" b="1" dirty="0">
            <a:latin typeface="Maiandra GD" panose="020E0502030308020204" pitchFamily="34" charset="0"/>
          </a:endParaRPr>
        </a:p>
      </dgm:t>
    </dgm:pt>
    <dgm:pt modelId="{EB2B21AE-422B-4764-A511-685DDCEDAB1B}" type="parTrans" cxnId="{1D6B63B7-C994-4DBA-86FA-FC8FE2913F3C}">
      <dgm:prSet/>
      <dgm:spPr/>
      <dgm:t>
        <a:bodyPr/>
        <a:lstStyle/>
        <a:p>
          <a:endParaRPr lang="id-ID" b="1"/>
        </a:p>
      </dgm:t>
    </dgm:pt>
    <dgm:pt modelId="{886C7FD3-9C49-410C-85F2-F9869A0BFC2F}" type="sibTrans" cxnId="{1D6B63B7-C994-4DBA-86FA-FC8FE2913F3C}">
      <dgm:prSet/>
      <dgm:spPr/>
      <dgm:t>
        <a:bodyPr/>
        <a:lstStyle/>
        <a:p>
          <a:endParaRPr lang="id-ID" b="1"/>
        </a:p>
      </dgm:t>
    </dgm:pt>
    <dgm:pt modelId="{56B8F68A-C8DB-4C0E-AB68-707F6CCA0F5F}">
      <dgm:prSet phldrT="[Text]"/>
      <dgm:spPr/>
      <dgm:t>
        <a:bodyPr/>
        <a:lstStyle/>
        <a:p>
          <a:r>
            <a:rPr lang="en-US" b="1" dirty="0" err="1">
              <a:latin typeface="Maiandra GD" panose="020E0502030308020204" pitchFamily="34" charset="0"/>
            </a:rPr>
            <a:t>Aman</a:t>
          </a:r>
          <a:endParaRPr lang="id-ID" b="1" dirty="0">
            <a:latin typeface="Maiandra GD" panose="020E0502030308020204" pitchFamily="34" charset="0"/>
          </a:endParaRPr>
        </a:p>
      </dgm:t>
    </dgm:pt>
    <dgm:pt modelId="{4C540A03-0A39-4440-8E35-B8535A374A2F}" type="parTrans" cxnId="{C63F33E5-FC07-4EE8-BC38-56A702AE13B3}">
      <dgm:prSet/>
      <dgm:spPr/>
      <dgm:t>
        <a:bodyPr/>
        <a:lstStyle/>
        <a:p>
          <a:endParaRPr lang="id-ID" b="1"/>
        </a:p>
      </dgm:t>
    </dgm:pt>
    <dgm:pt modelId="{14034124-160F-47C0-AEA8-1AEB5556A39F}" type="sibTrans" cxnId="{C63F33E5-FC07-4EE8-BC38-56A702AE13B3}">
      <dgm:prSet/>
      <dgm:spPr/>
      <dgm:t>
        <a:bodyPr/>
        <a:lstStyle/>
        <a:p>
          <a:endParaRPr lang="id-ID" b="1"/>
        </a:p>
      </dgm:t>
    </dgm:pt>
    <dgm:pt modelId="{961A7C2F-AEBF-483D-9D7A-93641912D6C8}">
      <dgm:prSet phldrT="[Text]"/>
      <dgm:spPr/>
      <dgm:t>
        <a:bodyPr/>
        <a:lstStyle/>
        <a:p>
          <a:r>
            <a:rPr lang="en-US" b="1" dirty="0">
              <a:latin typeface="Maiandra GD" panose="020E0502030308020204" pitchFamily="34" charset="0"/>
            </a:rPr>
            <a:t>Ramah</a:t>
          </a:r>
          <a:endParaRPr lang="id-ID" b="1" dirty="0">
            <a:latin typeface="Maiandra GD" panose="020E0502030308020204" pitchFamily="34" charset="0"/>
          </a:endParaRPr>
        </a:p>
      </dgm:t>
    </dgm:pt>
    <dgm:pt modelId="{8E678062-BA3A-454D-88C8-991F04BDF253}" type="parTrans" cxnId="{C8EBFF80-0D14-41F9-B534-FAD0169CF09E}">
      <dgm:prSet/>
      <dgm:spPr/>
      <dgm:t>
        <a:bodyPr/>
        <a:lstStyle/>
        <a:p>
          <a:endParaRPr lang="id-ID" b="1"/>
        </a:p>
      </dgm:t>
    </dgm:pt>
    <dgm:pt modelId="{35BF5C9E-A0CC-4FD8-8706-9A8A75DBFAF3}" type="sibTrans" cxnId="{C8EBFF80-0D14-41F9-B534-FAD0169CF09E}">
      <dgm:prSet/>
      <dgm:spPr/>
      <dgm:t>
        <a:bodyPr/>
        <a:lstStyle/>
        <a:p>
          <a:endParaRPr lang="id-ID" b="1"/>
        </a:p>
      </dgm:t>
    </dgm:pt>
    <dgm:pt modelId="{3CCBD165-C5A0-4D18-910F-C897339B2BAB}">
      <dgm:prSet phldrT="[Text]"/>
      <dgm:spPr/>
      <dgm:t>
        <a:bodyPr/>
        <a:lstStyle/>
        <a:p>
          <a:r>
            <a:rPr lang="id-ID" b="1" dirty="0"/>
            <a:t> </a:t>
          </a:r>
          <a:r>
            <a:rPr lang="en-US" b="1" dirty="0" err="1">
              <a:latin typeface="Maiandra GD" panose="020E0502030308020204" pitchFamily="34" charset="0"/>
            </a:rPr>
            <a:t>Nyaman</a:t>
          </a:r>
          <a:endParaRPr lang="id-ID" b="1" dirty="0">
            <a:latin typeface="Maiandra GD" panose="020E0502030308020204" pitchFamily="34" charset="0"/>
          </a:endParaRPr>
        </a:p>
      </dgm:t>
    </dgm:pt>
    <dgm:pt modelId="{2D1647CB-6016-45DE-9457-59B0B863A6CC}" type="parTrans" cxnId="{49D55221-B635-43C3-AEE5-EA83FCEB7E56}">
      <dgm:prSet/>
      <dgm:spPr/>
      <dgm:t>
        <a:bodyPr/>
        <a:lstStyle/>
        <a:p>
          <a:endParaRPr lang="id-ID" b="1"/>
        </a:p>
      </dgm:t>
    </dgm:pt>
    <dgm:pt modelId="{53FC9A02-7DDA-495D-9EE2-8D9CB77FD82C}" type="sibTrans" cxnId="{49D55221-B635-43C3-AEE5-EA83FCEB7E56}">
      <dgm:prSet/>
      <dgm:spPr/>
      <dgm:t>
        <a:bodyPr/>
        <a:lstStyle/>
        <a:p>
          <a:endParaRPr lang="id-ID" b="1"/>
        </a:p>
      </dgm:t>
    </dgm:pt>
    <dgm:pt modelId="{41D7697E-2231-411F-8D56-B24585FDF16C}" type="pres">
      <dgm:prSet presAssocID="{FF8D780D-1A0C-4D04-8701-458A915E663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19649D-1BDB-4246-8C41-1AF3C7ECA751}" type="pres">
      <dgm:prSet presAssocID="{107CD96E-27A5-4BEA-BD0B-99CBA8A36688}" presName="compNode" presStyleCnt="0"/>
      <dgm:spPr/>
    </dgm:pt>
    <dgm:pt modelId="{0CE491CF-D230-4E6D-BA9D-81FCC49A67CE}" type="pres">
      <dgm:prSet presAssocID="{107CD96E-27A5-4BEA-BD0B-99CBA8A36688}" presName="aNode" presStyleLbl="bgShp" presStyleIdx="0" presStyleCnt="3"/>
      <dgm:spPr/>
      <dgm:t>
        <a:bodyPr/>
        <a:lstStyle/>
        <a:p>
          <a:endParaRPr lang="en-US"/>
        </a:p>
      </dgm:t>
    </dgm:pt>
    <dgm:pt modelId="{40166058-DFCF-4836-89FE-9183A0D510A5}" type="pres">
      <dgm:prSet presAssocID="{107CD96E-27A5-4BEA-BD0B-99CBA8A36688}" presName="textNode" presStyleLbl="bgShp" presStyleIdx="0" presStyleCnt="3"/>
      <dgm:spPr/>
      <dgm:t>
        <a:bodyPr/>
        <a:lstStyle/>
        <a:p>
          <a:endParaRPr lang="en-US"/>
        </a:p>
      </dgm:t>
    </dgm:pt>
    <dgm:pt modelId="{8CDC4535-ACE1-4899-A83A-85562F798FA8}" type="pres">
      <dgm:prSet presAssocID="{107CD96E-27A5-4BEA-BD0B-99CBA8A36688}" presName="compChildNode" presStyleCnt="0"/>
      <dgm:spPr/>
    </dgm:pt>
    <dgm:pt modelId="{E35FA715-30C3-4250-9F76-916CAAB3B64A}" type="pres">
      <dgm:prSet presAssocID="{107CD96E-27A5-4BEA-BD0B-99CBA8A36688}" presName="theInnerList" presStyleCnt="0"/>
      <dgm:spPr/>
    </dgm:pt>
    <dgm:pt modelId="{1F0C8863-D9C2-42C1-A125-93629F12119B}" type="pres">
      <dgm:prSet presAssocID="{E619C3E0-A644-4781-BDC5-D03424B34918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D89ED-CFD0-4295-82D8-0E22992AEC21}" type="pres">
      <dgm:prSet presAssocID="{107CD96E-27A5-4BEA-BD0B-99CBA8A36688}" presName="aSpace" presStyleCnt="0"/>
      <dgm:spPr/>
    </dgm:pt>
    <dgm:pt modelId="{6974C93E-E0C1-4236-B5E7-DB8DCC984266}" type="pres">
      <dgm:prSet presAssocID="{1C095A1D-FFC9-41F1-85BB-798D9186EA85}" presName="compNode" presStyleCnt="0"/>
      <dgm:spPr/>
    </dgm:pt>
    <dgm:pt modelId="{5AD47BE5-872F-4886-BDE3-0D241ED09EF1}" type="pres">
      <dgm:prSet presAssocID="{1C095A1D-FFC9-41F1-85BB-798D9186EA85}" presName="aNode" presStyleLbl="bgShp" presStyleIdx="1" presStyleCnt="3" custLinFactNeighborX="488"/>
      <dgm:spPr/>
      <dgm:t>
        <a:bodyPr/>
        <a:lstStyle/>
        <a:p>
          <a:endParaRPr lang="en-US"/>
        </a:p>
      </dgm:t>
    </dgm:pt>
    <dgm:pt modelId="{19C2339B-5C0E-47BB-AE50-74E855FCEB85}" type="pres">
      <dgm:prSet presAssocID="{1C095A1D-FFC9-41F1-85BB-798D9186EA85}" presName="textNode" presStyleLbl="bgShp" presStyleIdx="1" presStyleCnt="3"/>
      <dgm:spPr/>
      <dgm:t>
        <a:bodyPr/>
        <a:lstStyle/>
        <a:p>
          <a:endParaRPr lang="en-US"/>
        </a:p>
      </dgm:t>
    </dgm:pt>
    <dgm:pt modelId="{60BFDCF3-9154-4D06-9670-9638A5647C35}" type="pres">
      <dgm:prSet presAssocID="{1C095A1D-FFC9-41F1-85BB-798D9186EA85}" presName="compChildNode" presStyleCnt="0"/>
      <dgm:spPr/>
    </dgm:pt>
    <dgm:pt modelId="{08EC6937-FB10-46BA-A153-7841167C2289}" type="pres">
      <dgm:prSet presAssocID="{1C095A1D-FFC9-41F1-85BB-798D9186EA85}" presName="theInnerList" presStyleCnt="0"/>
      <dgm:spPr/>
    </dgm:pt>
    <dgm:pt modelId="{61111EF8-F335-4A8C-9A5A-A6160CF6DC11}" type="pres">
      <dgm:prSet presAssocID="{FD9B9433-FE22-433B-A557-E4ED0606AC17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9188B-823C-4DFB-A306-6034D3225C38}" type="pres">
      <dgm:prSet presAssocID="{1C095A1D-FFC9-41F1-85BB-798D9186EA85}" presName="aSpace" presStyleCnt="0"/>
      <dgm:spPr/>
    </dgm:pt>
    <dgm:pt modelId="{F812C124-A06F-49C4-B9BF-0E200ED45070}" type="pres">
      <dgm:prSet presAssocID="{F5143794-6857-4DFC-AE6B-BF54900B1FA4}" presName="compNode" presStyleCnt="0"/>
      <dgm:spPr/>
    </dgm:pt>
    <dgm:pt modelId="{E0CDD225-1793-4068-83CB-F7DDA4081889}" type="pres">
      <dgm:prSet presAssocID="{F5143794-6857-4DFC-AE6B-BF54900B1FA4}" presName="aNode" presStyleLbl="bgShp" presStyleIdx="2" presStyleCnt="3"/>
      <dgm:spPr/>
      <dgm:t>
        <a:bodyPr/>
        <a:lstStyle/>
        <a:p>
          <a:endParaRPr lang="en-US"/>
        </a:p>
      </dgm:t>
    </dgm:pt>
    <dgm:pt modelId="{20B741E1-92DA-4F69-9506-049B81E2EFAC}" type="pres">
      <dgm:prSet presAssocID="{F5143794-6857-4DFC-AE6B-BF54900B1FA4}" presName="textNode" presStyleLbl="bgShp" presStyleIdx="2" presStyleCnt="3"/>
      <dgm:spPr/>
      <dgm:t>
        <a:bodyPr/>
        <a:lstStyle/>
        <a:p>
          <a:endParaRPr lang="en-US"/>
        </a:p>
      </dgm:t>
    </dgm:pt>
    <dgm:pt modelId="{9F56DF13-BF11-4931-9AD8-251567E560A7}" type="pres">
      <dgm:prSet presAssocID="{F5143794-6857-4DFC-AE6B-BF54900B1FA4}" presName="compChildNode" presStyleCnt="0"/>
      <dgm:spPr/>
    </dgm:pt>
    <dgm:pt modelId="{DD8F9E9D-E8EC-4BCF-99AD-25D601CD5C34}" type="pres">
      <dgm:prSet presAssocID="{F5143794-6857-4DFC-AE6B-BF54900B1FA4}" presName="theInnerList" presStyleCnt="0"/>
      <dgm:spPr/>
    </dgm:pt>
    <dgm:pt modelId="{9BD587F5-056D-4FA4-A036-F2BA23A8E12B}" type="pres">
      <dgm:prSet presAssocID="{61C60F41-7D47-48CD-B89C-ACCD8AB102B5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896CE-67F2-478F-BE25-169B7DC54080}" type="pres">
      <dgm:prSet presAssocID="{61C60F41-7D47-48CD-B89C-ACCD8AB102B5}" presName="aSpace2" presStyleCnt="0"/>
      <dgm:spPr/>
    </dgm:pt>
    <dgm:pt modelId="{CD35C7D6-AABA-41CE-8DA6-71E08DFD0CBE}" type="pres">
      <dgm:prSet presAssocID="{E6D322C5-6966-4056-9582-296BABB2A98C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5E2D9-CCE0-4FCD-B64F-B5176C718895}" type="pres">
      <dgm:prSet presAssocID="{E6D322C5-6966-4056-9582-296BABB2A98C}" presName="aSpace2" presStyleCnt="0"/>
      <dgm:spPr/>
    </dgm:pt>
    <dgm:pt modelId="{A4D9866C-5F59-48DD-8365-1FE3C13D9EC5}" type="pres">
      <dgm:prSet presAssocID="{56B8F68A-C8DB-4C0E-AB68-707F6CCA0F5F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3195F-495E-436F-B1B2-E71139B3C38E}" type="pres">
      <dgm:prSet presAssocID="{56B8F68A-C8DB-4C0E-AB68-707F6CCA0F5F}" presName="aSpace2" presStyleCnt="0"/>
      <dgm:spPr/>
    </dgm:pt>
    <dgm:pt modelId="{D1A0F437-FCC6-4A87-87EF-6F50F65FED45}" type="pres">
      <dgm:prSet presAssocID="{961A7C2F-AEBF-483D-9D7A-93641912D6C8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77D8A-E885-4B7A-A06F-A9E4210876AA}" type="pres">
      <dgm:prSet presAssocID="{961A7C2F-AEBF-483D-9D7A-93641912D6C8}" presName="aSpace2" presStyleCnt="0"/>
      <dgm:spPr/>
    </dgm:pt>
    <dgm:pt modelId="{C2FBA9E8-7149-4D03-8438-FF9F7E2187F4}" type="pres">
      <dgm:prSet presAssocID="{3CCBD165-C5A0-4D18-910F-C897339B2BAB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CA18BE-35D2-4F3B-9B12-7B60994EE8B2}" type="presOf" srcId="{1C095A1D-FFC9-41F1-85BB-798D9186EA85}" destId="{19C2339B-5C0E-47BB-AE50-74E855FCEB85}" srcOrd="1" destOrd="0" presId="urn:microsoft.com/office/officeart/2005/8/layout/lProcess2"/>
    <dgm:cxn modelId="{64273281-BA20-493E-BE73-53CCB0B25392}" type="presOf" srcId="{E619C3E0-A644-4781-BDC5-D03424B34918}" destId="{1F0C8863-D9C2-42C1-A125-93629F12119B}" srcOrd="0" destOrd="0" presId="urn:microsoft.com/office/officeart/2005/8/layout/lProcess2"/>
    <dgm:cxn modelId="{85D0D23F-519A-4212-9A88-4A192268CEE0}" srcId="{FF8D780D-1A0C-4D04-8701-458A915E6630}" destId="{107CD96E-27A5-4BEA-BD0B-99CBA8A36688}" srcOrd="0" destOrd="0" parTransId="{DC633A6C-0D5D-4119-A8CF-04C5C6F002F7}" sibTransId="{4FC9F0BA-1F01-4AF3-971F-069D6CDC08A5}"/>
    <dgm:cxn modelId="{E2E0AD08-0ABD-47BD-A570-E5E65BFF5452}" srcId="{1C095A1D-FFC9-41F1-85BB-798D9186EA85}" destId="{FD9B9433-FE22-433B-A557-E4ED0606AC17}" srcOrd="0" destOrd="0" parTransId="{A16A7FA6-B78D-4062-B64A-7665CCEBAEB3}" sibTransId="{A1A029C6-24C3-4E24-B7F8-ACC106E94A6C}"/>
    <dgm:cxn modelId="{C8EBFF80-0D14-41F9-B534-FAD0169CF09E}" srcId="{F5143794-6857-4DFC-AE6B-BF54900B1FA4}" destId="{961A7C2F-AEBF-483D-9D7A-93641912D6C8}" srcOrd="3" destOrd="0" parTransId="{8E678062-BA3A-454D-88C8-991F04BDF253}" sibTransId="{35BF5C9E-A0CC-4FD8-8706-9A8A75DBFAF3}"/>
    <dgm:cxn modelId="{0B4AF4C7-BE9A-409E-9708-22B04027BCEC}" type="presOf" srcId="{107CD96E-27A5-4BEA-BD0B-99CBA8A36688}" destId="{0CE491CF-D230-4E6D-BA9D-81FCC49A67CE}" srcOrd="0" destOrd="0" presId="urn:microsoft.com/office/officeart/2005/8/layout/lProcess2"/>
    <dgm:cxn modelId="{F332A657-D126-4A46-9C4E-C17EB0DDF96E}" type="presOf" srcId="{FD9B9433-FE22-433B-A557-E4ED0606AC17}" destId="{61111EF8-F335-4A8C-9A5A-A6160CF6DC11}" srcOrd="0" destOrd="0" presId="urn:microsoft.com/office/officeart/2005/8/layout/lProcess2"/>
    <dgm:cxn modelId="{5F4EDE76-6377-4233-8B9E-F3E27A84C9E5}" type="presOf" srcId="{E6D322C5-6966-4056-9582-296BABB2A98C}" destId="{CD35C7D6-AABA-41CE-8DA6-71E08DFD0CBE}" srcOrd="0" destOrd="0" presId="urn:microsoft.com/office/officeart/2005/8/layout/lProcess2"/>
    <dgm:cxn modelId="{AFB620A9-5640-4445-8ECA-534462D42B34}" srcId="{FF8D780D-1A0C-4D04-8701-458A915E6630}" destId="{1C095A1D-FFC9-41F1-85BB-798D9186EA85}" srcOrd="1" destOrd="0" parTransId="{29171F94-2613-491B-84F1-BAAD40535DD5}" sibTransId="{71C09984-3A27-4CC1-BEFE-8EB86BA79078}"/>
    <dgm:cxn modelId="{49D55221-B635-43C3-AEE5-EA83FCEB7E56}" srcId="{F5143794-6857-4DFC-AE6B-BF54900B1FA4}" destId="{3CCBD165-C5A0-4D18-910F-C897339B2BAB}" srcOrd="4" destOrd="0" parTransId="{2D1647CB-6016-45DE-9457-59B0B863A6CC}" sibTransId="{53FC9A02-7DDA-495D-9EE2-8D9CB77FD82C}"/>
    <dgm:cxn modelId="{E6FAAB3F-CFBB-44DB-9D80-8C0DB5802F07}" type="presOf" srcId="{61C60F41-7D47-48CD-B89C-ACCD8AB102B5}" destId="{9BD587F5-056D-4FA4-A036-F2BA23A8E12B}" srcOrd="0" destOrd="0" presId="urn:microsoft.com/office/officeart/2005/8/layout/lProcess2"/>
    <dgm:cxn modelId="{EE992BB4-C933-41CF-BE08-77F3BF6CEBC6}" srcId="{107CD96E-27A5-4BEA-BD0B-99CBA8A36688}" destId="{E619C3E0-A644-4781-BDC5-D03424B34918}" srcOrd="0" destOrd="0" parTransId="{29C6F4B5-545C-4981-B796-7A1A25122A72}" sibTransId="{772C2974-A4EA-4B2D-8E00-018815AF48A7}"/>
    <dgm:cxn modelId="{03F81D98-AA62-48D3-A208-04E587D18635}" type="presOf" srcId="{FF8D780D-1A0C-4D04-8701-458A915E6630}" destId="{41D7697E-2231-411F-8D56-B24585FDF16C}" srcOrd="0" destOrd="0" presId="urn:microsoft.com/office/officeart/2005/8/layout/lProcess2"/>
    <dgm:cxn modelId="{71558DBC-9596-430A-85D5-7AA1C7B789C4}" type="presOf" srcId="{F5143794-6857-4DFC-AE6B-BF54900B1FA4}" destId="{E0CDD225-1793-4068-83CB-F7DDA4081889}" srcOrd="0" destOrd="0" presId="urn:microsoft.com/office/officeart/2005/8/layout/lProcess2"/>
    <dgm:cxn modelId="{099ED81A-6C9C-4E6E-8B11-BBB8B25857DB}" type="presOf" srcId="{1C095A1D-FFC9-41F1-85BB-798D9186EA85}" destId="{5AD47BE5-872F-4886-BDE3-0D241ED09EF1}" srcOrd="0" destOrd="0" presId="urn:microsoft.com/office/officeart/2005/8/layout/lProcess2"/>
    <dgm:cxn modelId="{FBB85F2D-F172-4BC3-8B48-72639D6D9445}" srcId="{FF8D780D-1A0C-4D04-8701-458A915E6630}" destId="{F5143794-6857-4DFC-AE6B-BF54900B1FA4}" srcOrd="2" destOrd="0" parTransId="{3B9CC672-02A1-4681-AF85-F6779DF26C47}" sibTransId="{A61721BB-0C50-4F3C-A19D-E5E7BB99DEC2}"/>
    <dgm:cxn modelId="{F250B215-3A55-46C8-9DFF-F495ABB0587C}" type="presOf" srcId="{107CD96E-27A5-4BEA-BD0B-99CBA8A36688}" destId="{40166058-DFCF-4836-89FE-9183A0D510A5}" srcOrd="1" destOrd="0" presId="urn:microsoft.com/office/officeart/2005/8/layout/lProcess2"/>
    <dgm:cxn modelId="{C1948E32-6E55-4AC0-9953-AD88EB89E964}" type="presOf" srcId="{961A7C2F-AEBF-483D-9D7A-93641912D6C8}" destId="{D1A0F437-FCC6-4A87-87EF-6F50F65FED45}" srcOrd="0" destOrd="0" presId="urn:microsoft.com/office/officeart/2005/8/layout/lProcess2"/>
    <dgm:cxn modelId="{F715976E-7091-4485-941E-4A9A9127BCB6}" type="presOf" srcId="{F5143794-6857-4DFC-AE6B-BF54900B1FA4}" destId="{20B741E1-92DA-4F69-9506-049B81E2EFAC}" srcOrd="1" destOrd="0" presId="urn:microsoft.com/office/officeart/2005/8/layout/lProcess2"/>
    <dgm:cxn modelId="{66631ABA-11A9-4DEB-8436-92F6FD0A8560}" srcId="{F5143794-6857-4DFC-AE6B-BF54900B1FA4}" destId="{61C60F41-7D47-48CD-B89C-ACCD8AB102B5}" srcOrd="0" destOrd="0" parTransId="{9A07B000-0E7C-47E2-8090-A10ED31C0714}" sibTransId="{12861B7C-0743-4DF6-9FA8-5774C00E7B62}"/>
    <dgm:cxn modelId="{1D6B63B7-C994-4DBA-86FA-FC8FE2913F3C}" srcId="{F5143794-6857-4DFC-AE6B-BF54900B1FA4}" destId="{E6D322C5-6966-4056-9582-296BABB2A98C}" srcOrd="1" destOrd="0" parTransId="{EB2B21AE-422B-4764-A511-685DDCEDAB1B}" sibTransId="{886C7FD3-9C49-410C-85F2-F9869A0BFC2F}"/>
    <dgm:cxn modelId="{62186608-F160-419A-9F09-CB1104E8559D}" type="presOf" srcId="{56B8F68A-C8DB-4C0E-AB68-707F6CCA0F5F}" destId="{A4D9866C-5F59-48DD-8365-1FE3C13D9EC5}" srcOrd="0" destOrd="0" presId="urn:microsoft.com/office/officeart/2005/8/layout/lProcess2"/>
    <dgm:cxn modelId="{C63F33E5-FC07-4EE8-BC38-56A702AE13B3}" srcId="{F5143794-6857-4DFC-AE6B-BF54900B1FA4}" destId="{56B8F68A-C8DB-4C0E-AB68-707F6CCA0F5F}" srcOrd="2" destOrd="0" parTransId="{4C540A03-0A39-4440-8E35-B8535A374A2F}" sibTransId="{14034124-160F-47C0-AEA8-1AEB5556A39F}"/>
    <dgm:cxn modelId="{56A484A2-202B-4A04-9566-0CDF1F2EE765}" type="presOf" srcId="{3CCBD165-C5A0-4D18-910F-C897339B2BAB}" destId="{C2FBA9E8-7149-4D03-8438-FF9F7E2187F4}" srcOrd="0" destOrd="0" presId="urn:microsoft.com/office/officeart/2005/8/layout/lProcess2"/>
    <dgm:cxn modelId="{F6CEF2EC-A938-44B0-BCFB-58DFD22836F1}" type="presParOf" srcId="{41D7697E-2231-411F-8D56-B24585FDF16C}" destId="{7219649D-1BDB-4246-8C41-1AF3C7ECA751}" srcOrd="0" destOrd="0" presId="urn:microsoft.com/office/officeart/2005/8/layout/lProcess2"/>
    <dgm:cxn modelId="{48416234-8898-4A52-954E-7A73476B361F}" type="presParOf" srcId="{7219649D-1BDB-4246-8C41-1AF3C7ECA751}" destId="{0CE491CF-D230-4E6D-BA9D-81FCC49A67CE}" srcOrd="0" destOrd="0" presId="urn:microsoft.com/office/officeart/2005/8/layout/lProcess2"/>
    <dgm:cxn modelId="{39A00189-2BD6-41FC-BC44-649789AC6F27}" type="presParOf" srcId="{7219649D-1BDB-4246-8C41-1AF3C7ECA751}" destId="{40166058-DFCF-4836-89FE-9183A0D510A5}" srcOrd="1" destOrd="0" presId="urn:microsoft.com/office/officeart/2005/8/layout/lProcess2"/>
    <dgm:cxn modelId="{9E509E83-A41A-43FA-A9D6-1FE3FFFB1933}" type="presParOf" srcId="{7219649D-1BDB-4246-8C41-1AF3C7ECA751}" destId="{8CDC4535-ACE1-4899-A83A-85562F798FA8}" srcOrd="2" destOrd="0" presId="urn:microsoft.com/office/officeart/2005/8/layout/lProcess2"/>
    <dgm:cxn modelId="{2237AD8B-9DDF-4B59-9AF3-9C8AE2693CEB}" type="presParOf" srcId="{8CDC4535-ACE1-4899-A83A-85562F798FA8}" destId="{E35FA715-30C3-4250-9F76-916CAAB3B64A}" srcOrd="0" destOrd="0" presId="urn:microsoft.com/office/officeart/2005/8/layout/lProcess2"/>
    <dgm:cxn modelId="{B4ADAB22-A1D0-4524-BEEE-3DCEA88FFE55}" type="presParOf" srcId="{E35FA715-30C3-4250-9F76-916CAAB3B64A}" destId="{1F0C8863-D9C2-42C1-A125-93629F12119B}" srcOrd="0" destOrd="0" presId="urn:microsoft.com/office/officeart/2005/8/layout/lProcess2"/>
    <dgm:cxn modelId="{D26554A1-838A-4D08-8526-84F3EBBA373E}" type="presParOf" srcId="{41D7697E-2231-411F-8D56-B24585FDF16C}" destId="{53AD89ED-CFD0-4295-82D8-0E22992AEC21}" srcOrd="1" destOrd="0" presId="urn:microsoft.com/office/officeart/2005/8/layout/lProcess2"/>
    <dgm:cxn modelId="{66498E34-2499-4FA3-AD8F-7A91933F2801}" type="presParOf" srcId="{41D7697E-2231-411F-8D56-B24585FDF16C}" destId="{6974C93E-E0C1-4236-B5E7-DB8DCC984266}" srcOrd="2" destOrd="0" presId="urn:microsoft.com/office/officeart/2005/8/layout/lProcess2"/>
    <dgm:cxn modelId="{9DBFA8DE-FF2F-40FF-9392-057A6E4E3441}" type="presParOf" srcId="{6974C93E-E0C1-4236-B5E7-DB8DCC984266}" destId="{5AD47BE5-872F-4886-BDE3-0D241ED09EF1}" srcOrd="0" destOrd="0" presId="urn:microsoft.com/office/officeart/2005/8/layout/lProcess2"/>
    <dgm:cxn modelId="{C031851F-8359-4F5E-88FB-A688319B41CE}" type="presParOf" srcId="{6974C93E-E0C1-4236-B5E7-DB8DCC984266}" destId="{19C2339B-5C0E-47BB-AE50-74E855FCEB85}" srcOrd="1" destOrd="0" presId="urn:microsoft.com/office/officeart/2005/8/layout/lProcess2"/>
    <dgm:cxn modelId="{8D6E3004-87D3-4341-A4BD-2C4E5434F4B5}" type="presParOf" srcId="{6974C93E-E0C1-4236-B5E7-DB8DCC984266}" destId="{60BFDCF3-9154-4D06-9670-9638A5647C35}" srcOrd="2" destOrd="0" presId="urn:microsoft.com/office/officeart/2005/8/layout/lProcess2"/>
    <dgm:cxn modelId="{EF62601C-0D9B-4581-9395-FC1E6A76B319}" type="presParOf" srcId="{60BFDCF3-9154-4D06-9670-9638A5647C35}" destId="{08EC6937-FB10-46BA-A153-7841167C2289}" srcOrd="0" destOrd="0" presId="urn:microsoft.com/office/officeart/2005/8/layout/lProcess2"/>
    <dgm:cxn modelId="{AF2108EB-E0F2-4B3E-91D9-947F6D60E902}" type="presParOf" srcId="{08EC6937-FB10-46BA-A153-7841167C2289}" destId="{61111EF8-F335-4A8C-9A5A-A6160CF6DC11}" srcOrd="0" destOrd="0" presId="urn:microsoft.com/office/officeart/2005/8/layout/lProcess2"/>
    <dgm:cxn modelId="{9EBF3AAA-BCD6-405D-BC01-70429D25C761}" type="presParOf" srcId="{41D7697E-2231-411F-8D56-B24585FDF16C}" destId="{47C9188B-823C-4DFB-A306-6034D3225C38}" srcOrd="3" destOrd="0" presId="urn:microsoft.com/office/officeart/2005/8/layout/lProcess2"/>
    <dgm:cxn modelId="{25344757-6702-4ED8-B818-F28A248BC82E}" type="presParOf" srcId="{41D7697E-2231-411F-8D56-B24585FDF16C}" destId="{F812C124-A06F-49C4-B9BF-0E200ED45070}" srcOrd="4" destOrd="0" presId="urn:microsoft.com/office/officeart/2005/8/layout/lProcess2"/>
    <dgm:cxn modelId="{3EA2D7DC-7C4C-4C70-8BAF-EE9EDF03F102}" type="presParOf" srcId="{F812C124-A06F-49C4-B9BF-0E200ED45070}" destId="{E0CDD225-1793-4068-83CB-F7DDA4081889}" srcOrd="0" destOrd="0" presId="urn:microsoft.com/office/officeart/2005/8/layout/lProcess2"/>
    <dgm:cxn modelId="{C88C7EFC-7E71-4E2F-BE3C-F502B172F134}" type="presParOf" srcId="{F812C124-A06F-49C4-B9BF-0E200ED45070}" destId="{20B741E1-92DA-4F69-9506-049B81E2EFAC}" srcOrd="1" destOrd="0" presId="urn:microsoft.com/office/officeart/2005/8/layout/lProcess2"/>
    <dgm:cxn modelId="{20AEFCD2-4DFA-4147-86CE-1FB6EEC460AF}" type="presParOf" srcId="{F812C124-A06F-49C4-B9BF-0E200ED45070}" destId="{9F56DF13-BF11-4931-9AD8-251567E560A7}" srcOrd="2" destOrd="0" presId="urn:microsoft.com/office/officeart/2005/8/layout/lProcess2"/>
    <dgm:cxn modelId="{1AD3D07D-1D92-40BC-A701-0282FAE056A1}" type="presParOf" srcId="{9F56DF13-BF11-4931-9AD8-251567E560A7}" destId="{DD8F9E9D-E8EC-4BCF-99AD-25D601CD5C34}" srcOrd="0" destOrd="0" presId="urn:microsoft.com/office/officeart/2005/8/layout/lProcess2"/>
    <dgm:cxn modelId="{E1B99AD1-FC5F-4560-ABBA-50A7C409B563}" type="presParOf" srcId="{DD8F9E9D-E8EC-4BCF-99AD-25D601CD5C34}" destId="{9BD587F5-056D-4FA4-A036-F2BA23A8E12B}" srcOrd="0" destOrd="0" presId="urn:microsoft.com/office/officeart/2005/8/layout/lProcess2"/>
    <dgm:cxn modelId="{47A507AE-DF33-42D3-ACB3-9A69DA8BF7D1}" type="presParOf" srcId="{DD8F9E9D-E8EC-4BCF-99AD-25D601CD5C34}" destId="{B80896CE-67F2-478F-BE25-169B7DC54080}" srcOrd="1" destOrd="0" presId="urn:microsoft.com/office/officeart/2005/8/layout/lProcess2"/>
    <dgm:cxn modelId="{DD9FC048-195F-4440-9691-F81343C66E65}" type="presParOf" srcId="{DD8F9E9D-E8EC-4BCF-99AD-25D601CD5C34}" destId="{CD35C7D6-AABA-41CE-8DA6-71E08DFD0CBE}" srcOrd="2" destOrd="0" presId="urn:microsoft.com/office/officeart/2005/8/layout/lProcess2"/>
    <dgm:cxn modelId="{2C9FE740-A7AA-44FC-BB02-B0107E40F62E}" type="presParOf" srcId="{DD8F9E9D-E8EC-4BCF-99AD-25D601CD5C34}" destId="{50F5E2D9-CCE0-4FCD-B64F-B5176C718895}" srcOrd="3" destOrd="0" presId="urn:microsoft.com/office/officeart/2005/8/layout/lProcess2"/>
    <dgm:cxn modelId="{1CBD1FC2-84E3-4C07-84B7-F756BDEF42E0}" type="presParOf" srcId="{DD8F9E9D-E8EC-4BCF-99AD-25D601CD5C34}" destId="{A4D9866C-5F59-48DD-8365-1FE3C13D9EC5}" srcOrd="4" destOrd="0" presId="urn:microsoft.com/office/officeart/2005/8/layout/lProcess2"/>
    <dgm:cxn modelId="{8678809E-4917-4C07-B882-66D656F3A607}" type="presParOf" srcId="{DD8F9E9D-E8EC-4BCF-99AD-25D601CD5C34}" destId="{29E3195F-495E-436F-B1B2-E71139B3C38E}" srcOrd="5" destOrd="0" presId="urn:microsoft.com/office/officeart/2005/8/layout/lProcess2"/>
    <dgm:cxn modelId="{EED0ED8B-0939-4D0D-9A6F-AE857264A25F}" type="presParOf" srcId="{DD8F9E9D-E8EC-4BCF-99AD-25D601CD5C34}" destId="{D1A0F437-FCC6-4A87-87EF-6F50F65FED45}" srcOrd="6" destOrd="0" presId="urn:microsoft.com/office/officeart/2005/8/layout/lProcess2"/>
    <dgm:cxn modelId="{56849B91-3D06-4498-9A12-0EAC4A850327}" type="presParOf" srcId="{DD8F9E9D-E8EC-4BCF-99AD-25D601CD5C34}" destId="{DBF77D8A-E885-4B7A-A06F-A9E4210876AA}" srcOrd="7" destOrd="0" presId="urn:microsoft.com/office/officeart/2005/8/layout/lProcess2"/>
    <dgm:cxn modelId="{4D216DF1-5FB3-4358-8B08-48CD8A1BDF66}" type="presParOf" srcId="{DD8F9E9D-E8EC-4BCF-99AD-25D601CD5C34}" destId="{C2FBA9E8-7149-4D03-8438-FF9F7E2187F4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E5B40B-EBF4-412E-A357-1C410A3E95C0}" type="doc">
      <dgm:prSet loTypeId="urn:microsoft.com/office/officeart/2011/layout/CircleProcess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id-ID"/>
        </a:p>
      </dgm:t>
    </dgm:pt>
    <dgm:pt modelId="{4BECDA49-397E-423B-A9BB-A8C6B3081B0B}">
      <dgm:prSet phldrT="[Text]" custT="1"/>
      <dgm:spPr/>
      <dgm:t>
        <a:bodyPr/>
        <a:lstStyle/>
        <a:p>
          <a:r>
            <a:rPr lang="en-US" sz="10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Perintah Ketua Mahkamah Agung </a:t>
          </a:r>
          <a:r>
            <a:rPr lang="en-US" sz="1000" dirty="0" err="1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Nomor</a:t>
          </a:r>
          <a:r>
            <a:rPr lang="en-US" sz="10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 23.a/KMA/HK.01/IV/2015</a:t>
          </a:r>
          <a:endParaRPr lang="id-ID" sz="1000" dirty="0">
            <a:solidFill>
              <a:schemeClr val="tx1"/>
            </a:solidFill>
            <a:latin typeface="Maiandra GD" panose="020E0502030308020204" pitchFamily="34" charset="0"/>
            <a:ea typeface="Calibri" charset="0"/>
            <a:cs typeface="Calibri" charset="0"/>
          </a:endParaRPr>
        </a:p>
      </dgm:t>
    </dgm:pt>
    <dgm:pt modelId="{90D5992A-FB97-445B-89FD-6377D97299C6}" type="sibTrans" cxnId="{4E8AD858-FEDC-4C89-94DE-E289ABBAD021}">
      <dgm:prSet/>
      <dgm:spPr/>
      <dgm:t>
        <a:bodyPr/>
        <a:lstStyle/>
        <a:p>
          <a:endParaRPr lang="id-ID" sz="3200"/>
        </a:p>
      </dgm:t>
    </dgm:pt>
    <dgm:pt modelId="{DC80903B-F2D1-492C-9F09-718C596C3663}" type="parTrans" cxnId="{4E8AD858-FEDC-4C89-94DE-E289ABBAD021}">
      <dgm:prSet/>
      <dgm:spPr/>
      <dgm:t>
        <a:bodyPr/>
        <a:lstStyle/>
        <a:p>
          <a:endParaRPr lang="id-ID" sz="3200"/>
        </a:p>
      </dgm:t>
    </dgm:pt>
    <dgm:pt modelId="{28FBB51E-7B6A-1E48-8471-6EB7F5AF7F86}">
      <dgm:prSet phldrT="[Text]" custT="1"/>
      <dgm:spPr/>
      <dgm:t>
        <a:bodyPr/>
        <a:lstStyle/>
        <a:p>
          <a:r>
            <a:rPr lang="en-US" sz="10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2015</a:t>
          </a:r>
        </a:p>
        <a:p>
          <a:r>
            <a:rPr lang="en-US" sz="1000" dirty="0" err="1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Rekomendasi</a:t>
          </a:r>
          <a:r>
            <a:rPr lang="en-US" sz="10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 </a:t>
          </a:r>
          <a:r>
            <a:rPr lang="en-US" sz="1000" dirty="0" err="1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Temuan</a:t>
          </a:r>
          <a:r>
            <a:rPr lang="en-US" sz="10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 BPK</a:t>
          </a:r>
          <a:endParaRPr lang="id-ID" sz="1000" dirty="0">
            <a:solidFill>
              <a:schemeClr val="tx1"/>
            </a:solidFill>
            <a:latin typeface="Maiandra GD" panose="020E0502030308020204" pitchFamily="34" charset="0"/>
            <a:ea typeface="Calibri" charset="0"/>
            <a:cs typeface="Calibri" charset="0"/>
          </a:endParaRPr>
        </a:p>
      </dgm:t>
    </dgm:pt>
    <dgm:pt modelId="{028CCC8E-DF71-4E42-B163-764E7FA64BC8}" type="parTrans" cxnId="{E192E78F-96C0-5640-8E87-5EBAB1F5E833}">
      <dgm:prSet/>
      <dgm:spPr/>
      <dgm:t>
        <a:bodyPr/>
        <a:lstStyle/>
        <a:p>
          <a:endParaRPr lang="en-US"/>
        </a:p>
      </dgm:t>
    </dgm:pt>
    <dgm:pt modelId="{FB370F48-2A57-BE4B-A4BB-47FAECD5E851}" type="sibTrans" cxnId="{E192E78F-96C0-5640-8E87-5EBAB1F5E833}">
      <dgm:prSet/>
      <dgm:spPr/>
      <dgm:t>
        <a:bodyPr/>
        <a:lstStyle/>
        <a:p>
          <a:endParaRPr lang="en-US"/>
        </a:p>
      </dgm:t>
    </dgm:pt>
    <dgm:pt modelId="{63F28C70-71A5-9347-B425-8658365B9D22}">
      <dgm:prSet phldrT="[Text]" custT="1"/>
      <dgm:spPr/>
      <dgm:t>
        <a:bodyPr/>
        <a:lstStyle/>
        <a:p>
          <a:r>
            <a:rPr lang="en-US" sz="10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SEMA No. 1 2016</a:t>
          </a:r>
          <a:endParaRPr lang="id-ID" sz="1000" dirty="0">
            <a:solidFill>
              <a:schemeClr val="tx1"/>
            </a:solidFill>
            <a:latin typeface="Maiandra GD" panose="020E0502030308020204" pitchFamily="34" charset="0"/>
            <a:ea typeface="Calibri" charset="0"/>
            <a:cs typeface="Calibri" charset="0"/>
          </a:endParaRPr>
        </a:p>
      </dgm:t>
    </dgm:pt>
    <dgm:pt modelId="{1B19122A-A334-1344-82A1-3ED736B3B73D}" type="parTrans" cxnId="{216F1494-A83A-1D4E-8298-62C7754D6277}">
      <dgm:prSet/>
      <dgm:spPr/>
      <dgm:t>
        <a:bodyPr/>
        <a:lstStyle/>
        <a:p>
          <a:endParaRPr lang="en-US"/>
        </a:p>
      </dgm:t>
    </dgm:pt>
    <dgm:pt modelId="{89067473-453C-3644-9037-35813256D1C5}" type="sibTrans" cxnId="{216F1494-A83A-1D4E-8298-62C7754D6277}">
      <dgm:prSet/>
      <dgm:spPr/>
      <dgm:t>
        <a:bodyPr/>
        <a:lstStyle/>
        <a:p>
          <a:endParaRPr lang="en-US"/>
        </a:p>
      </dgm:t>
    </dgm:pt>
    <dgm:pt modelId="{92B8D580-1D4F-A646-8412-DB52A817145C}">
      <dgm:prSet phldrT="[Text]" custT="1"/>
      <dgm:spPr/>
      <dgm:t>
        <a:bodyPr/>
        <a:lstStyle/>
        <a:p>
          <a:r>
            <a:rPr lang="en-US" sz="10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2018</a:t>
          </a:r>
          <a:br>
            <a:rPr lang="en-US" sz="10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</a:br>
          <a:r>
            <a:rPr lang="id-ID" sz="10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122/KMA/SK/VII/2018 </a:t>
          </a:r>
        </a:p>
      </dgm:t>
    </dgm:pt>
    <dgm:pt modelId="{A5409FED-7F66-844B-8DEC-387CC4831197}" type="parTrans" cxnId="{A7F6FBCA-7060-4E4F-8736-E677D6A2D0F1}">
      <dgm:prSet/>
      <dgm:spPr/>
      <dgm:t>
        <a:bodyPr/>
        <a:lstStyle/>
        <a:p>
          <a:endParaRPr lang="en-US"/>
        </a:p>
      </dgm:t>
    </dgm:pt>
    <dgm:pt modelId="{8BBA5505-E6A5-364F-AF72-31FAEE20F038}" type="sibTrans" cxnId="{A7F6FBCA-7060-4E4F-8736-E677D6A2D0F1}">
      <dgm:prSet/>
      <dgm:spPr/>
      <dgm:t>
        <a:bodyPr/>
        <a:lstStyle/>
        <a:p>
          <a:endParaRPr lang="en-US"/>
        </a:p>
      </dgm:t>
    </dgm:pt>
    <dgm:pt modelId="{F508835F-1D1B-904E-AEC1-63544184A06E}">
      <dgm:prSet phldrT="[Text]" custT="1"/>
      <dgm:spPr/>
      <dgm:t>
        <a:bodyPr/>
        <a:lstStyle/>
        <a:p>
          <a:r>
            <a:rPr lang="id-ID" sz="10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2012</a:t>
          </a:r>
          <a:br>
            <a:rPr lang="id-ID" sz="10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</a:br>
          <a:r>
            <a:rPr lang="id-ID" sz="10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PERMA No. 3 </a:t>
          </a:r>
        </a:p>
      </dgm:t>
    </dgm:pt>
    <dgm:pt modelId="{D7B884C2-B2E9-C042-9EE8-5B2B15511AAB}" type="parTrans" cxnId="{70B022E9-8018-8C4A-BEB4-1659805C9176}">
      <dgm:prSet/>
      <dgm:spPr/>
      <dgm:t>
        <a:bodyPr/>
        <a:lstStyle/>
        <a:p>
          <a:endParaRPr lang="en-US"/>
        </a:p>
      </dgm:t>
    </dgm:pt>
    <dgm:pt modelId="{CB44850D-D7BC-0F4B-B2DC-0BF7BC83069C}" type="sibTrans" cxnId="{70B022E9-8018-8C4A-BEB4-1659805C9176}">
      <dgm:prSet/>
      <dgm:spPr/>
      <dgm:t>
        <a:bodyPr/>
        <a:lstStyle/>
        <a:p>
          <a:endParaRPr lang="en-US"/>
        </a:p>
      </dgm:t>
    </dgm:pt>
    <dgm:pt modelId="{EC565677-44B4-344D-8C03-3BF0FF64FB07}">
      <dgm:prSet phldrT="[Text]" custT="1"/>
      <dgm:spPr/>
      <dgm:t>
        <a:bodyPr/>
        <a:lstStyle/>
        <a:p>
          <a:r>
            <a:rPr lang="id-ID" sz="10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2017</a:t>
          </a:r>
          <a:br>
            <a:rPr lang="id-ID" sz="10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</a:br>
          <a:r>
            <a:rPr lang="id-ID" sz="10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Rekomendasi Temuan BPK</a:t>
          </a:r>
        </a:p>
      </dgm:t>
    </dgm:pt>
    <dgm:pt modelId="{CCFC7D48-6367-7F49-BF5C-F0BEBD3222B0}" type="parTrans" cxnId="{97E6BCC2-27D3-754B-8AB0-3C49369C2FAE}">
      <dgm:prSet/>
      <dgm:spPr/>
      <dgm:t>
        <a:bodyPr/>
        <a:lstStyle/>
        <a:p>
          <a:endParaRPr lang="en-US"/>
        </a:p>
      </dgm:t>
    </dgm:pt>
    <dgm:pt modelId="{7866A3DE-687B-4F4A-8DCC-BC8892CF4DD6}" type="sibTrans" cxnId="{97E6BCC2-27D3-754B-8AB0-3C49369C2FAE}">
      <dgm:prSet/>
      <dgm:spPr/>
      <dgm:t>
        <a:bodyPr/>
        <a:lstStyle/>
        <a:p>
          <a:endParaRPr lang="en-US"/>
        </a:p>
      </dgm:t>
    </dgm:pt>
    <dgm:pt modelId="{65B3E321-884D-0340-A23A-D013FECC8AA8}">
      <dgm:prSet phldrT="[Text]" custT="1"/>
      <dgm:spPr/>
      <dgm:t>
        <a:bodyPr/>
        <a:lstStyle/>
        <a:p>
          <a:r>
            <a:rPr lang="id-ID" sz="10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PERMA 3 Th. 2018</a:t>
          </a:r>
          <a:br>
            <a:rPr lang="id-ID" sz="10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</a:br>
          <a:r>
            <a:rPr lang="id-ID" sz="10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Pasal 8</a:t>
          </a:r>
        </a:p>
      </dgm:t>
    </dgm:pt>
    <dgm:pt modelId="{A0AC56AE-C427-AD44-8A5B-513097296B3E}" type="parTrans" cxnId="{AF690333-F8CD-2143-B346-292B05DF3F93}">
      <dgm:prSet/>
      <dgm:spPr/>
      <dgm:t>
        <a:bodyPr/>
        <a:lstStyle/>
        <a:p>
          <a:endParaRPr lang="en-US"/>
        </a:p>
      </dgm:t>
    </dgm:pt>
    <dgm:pt modelId="{69D1B01A-66BA-5445-B78A-B838D4559C38}" type="sibTrans" cxnId="{AF690333-F8CD-2143-B346-292B05DF3F93}">
      <dgm:prSet/>
      <dgm:spPr/>
      <dgm:t>
        <a:bodyPr/>
        <a:lstStyle/>
        <a:p>
          <a:endParaRPr lang="en-US"/>
        </a:p>
      </dgm:t>
    </dgm:pt>
    <dgm:pt modelId="{F81374D6-6F08-F741-AF3F-8BFEF5A5FDFE}">
      <dgm:prSet phldrT="[Text]" custT="1"/>
      <dgm:spPr/>
      <dgm:t>
        <a:bodyPr/>
        <a:lstStyle/>
        <a:p>
          <a:r>
            <a:rPr lang="id-ID" sz="1000" dirty="0">
              <a:latin typeface="Maiandra GD" panose="020E0502030308020204" pitchFamily="34" charset="0"/>
              <a:ea typeface="Calibri" charset="0"/>
              <a:cs typeface="Calibri" charset="0"/>
            </a:rPr>
            <a:t>Pembayaran Panjar Biaya perkara ditujukan ke rekening pengadilan</a:t>
          </a:r>
          <a:r>
            <a:rPr lang="id-ID" sz="1000" baseline="0" dirty="0">
              <a:latin typeface="Maiandra GD" panose="020E0502030308020204" pitchFamily="34" charset="0"/>
              <a:ea typeface="Calibri" charset="0"/>
              <a:cs typeface="Calibri" charset="0"/>
            </a:rPr>
            <a:t> pada bank melalui saluran pembayaran elektronik yang tersedia</a:t>
          </a:r>
          <a:endParaRPr lang="id-ID" sz="1000" dirty="0">
            <a:latin typeface="Maiandra GD" panose="020E0502030308020204" pitchFamily="34" charset="0"/>
            <a:ea typeface="Calibri" charset="0"/>
            <a:cs typeface="Calibri" charset="0"/>
          </a:endParaRPr>
        </a:p>
      </dgm:t>
    </dgm:pt>
    <dgm:pt modelId="{F2175081-5964-DF40-9A34-1482E8045457}" type="parTrans" cxnId="{EE125D12-D0A6-3D41-8BE3-97C7CF7848FC}">
      <dgm:prSet/>
      <dgm:spPr/>
      <dgm:t>
        <a:bodyPr/>
        <a:lstStyle/>
        <a:p>
          <a:endParaRPr lang="en-US"/>
        </a:p>
      </dgm:t>
    </dgm:pt>
    <dgm:pt modelId="{79A736D1-7220-DB41-AE74-DBF8BEE31527}" type="sibTrans" cxnId="{EE125D12-D0A6-3D41-8BE3-97C7CF7848FC}">
      <dgm:prSet/>
      <dgm:spPr/>
      <dgm:t>
        <a:bodyPr/>
        <a:lstStyle/>
        <a:p>
          <a:endParaRPr lang="en-US"/>
        </a:p>
      </dgm:t>
    </dgm:pt>
    <dgm:pt modelId="{D15BAD29-B094-8244-93F5-C447F691FF1D}">
      <dgm:prSet phldrT="[Text]" custT="1"/>
      <dgm:spPr/>
      <dgm:t>
        <a:bodyPr/>
        <a:lstStyle/>
        <a:p>
          <a:r>
            <a:rPr lang="en-US" sz="1000" dirty="0" err="1">
              <a:latin typeface="Maiandra GD" panose="020E0502030308020204" pitchFamily="34" charset="0"/>
              <a:ea typeface="Calibri" charset="0"/>
              <a:cs typeface="Calibri" charset="0"/>
            </a:rPr>
            <a:t>Tentang</a:t>
          </a:r>
          <a:r>
            <a:rPr lang="id-ID" sz="1000" dirty="0">
              <a:latin typeface="Maiandra GD" panose="020E0502030308020204" pitchFamily="34" charset="0"/>
              <a:ea typeface="Calibri" charset="0"/>
              <a:cs typeface="Calibri" charset="0"/>
            </a:rPr>
            <a:t> pedoman tata kelola penggunaan terdaftar disistem informasi pengadlan</a:t>
          </a:r>
        </a:p>
      </dgm:t>
    </dgm:pt>
    <dgm:pt modelId="{4F072B98-53B9-8345-A64C-EB70C5D901A6}" type="parTrans" cxnId="{FF189151-EBB5-B345-B19D-4B06F7141A68}">
      <dgm:prSet/>
      <dgm:spPr/>
      <dgm:t>
        <a:bodyPr/>
        <a:lstStyle/>
        <a:p>
          <a:endParaRPr lang="en-US"/>
        </a:p>
      </dgm:t>
    </dgm:pt>
    <dgm:pt modelId="{3CEE739F-597D-D34E-BBA7-95C0ED33361E}" type="sibTrans" cxnId="{FF189151-EBB5-B345-B19D-4B06F7141A68}">
      <dgm:prSet/>
      <dgm:spPr/>
      <dgm:t>
        <a:bodyPr/>
        <a:lstStyle/>
        <a:p>
          <a:endParaRPr lang="en-US"/>
        </a:p>
      </dgm:t>
    </dgm:pt>
    <dgm:pt modelId="{5360A965-D3E6-EF45-9220-FF8C61F5AD7B}">
      <dgm:prSet phldrT="[Text]" custT="1"/>
      <dgm:spPr/>
      <dgm:t>
        <a:bodyPr/>
        <a:lstStyle/>
        <a:p>
          <a:r>
            <a:rPr lang="en-US" sz="1000" dirty="0" err="1">
              <a:latin typeface="Maiandra GD" panose="020E0502030308020204" pitchFamily="34" charset="0"/>
              <a:ea typeface="Calibri" charset="0"/>
              <a:cs typeface="Calibri" charset="0"/>
            </a:rPr>
            <a:t>tanggal</a:t>
          </a:r>
          <a:r>
            <a:rPr lang="en-US" sz="1000" dirty="0">
              <a:latin typeface="Maiandra GD" panose="020E0502030308020204" pitchFamily="34" charset="0"/>
              <a:ea typeface="Calibri" charset="0"/>
              <a:cs typeface="Calibri" charset="0"/>
            </a:rPr>
            <a:t> 15 April 2015</a:t>
          </a:r>
          <a:endParaRPr lang="id-ID" sz="1000" dirty="0">
            <a:latin typeface="Maiandra GD" panose="020E0502030308020204" pitchFamily="34" charset="0"/>
            <a:ea typeface="Calibri" charset="0"/>
            <a:cs typeface="Calibri" charset="0"/>
          </a:endParaRPr>
        </a:p>
      </dgm:t>
    </dgm:pt>
    <dgm:pt modelId="{A05C248E-6F60-3946-AD8D-6A5FB6BC98CC}" type="parTrans" cxnId="{D70C34D0-8B7D-1346-ADC7-63FFFDCC7604}">
      <dgm:prSet/>
      <dgm:spPr/>
      <dgm:t>
        <a:bodyPr/>
        <a:lstStyle/>
        <a:p>
          <a:endParaRPr lang="en-US"/>
        </a:p>
      </dgm:t>
    </dgm:pt>
    <dgm:pt modelId="{694E8A58-1BB4-D045-A3BE-EE0264863942}" type="sibTrans" cxnId="{D70C34D0-8B7D-1346-ADC7-63FFFDCC7604}">
      <dgm:prSet/>
      <dgm:spPr/>
      <dgm:t>
        <a:bodyPr/>
        <a:lstStyle/>
        <a:p>
          <a:endParaRPr lang="en-US"/>
        </a:p>
      </dgm:t>
    </dgm:pt>
    <dgm:pt modelId="{60C3FB66-72FF-C44F-AA0B-6F63FA9EFB99}">
      <dgm:prSet phldrT="[Text]" custT="1"/>
      <dgm:spPr/>
      <dgm:t>
        <a:bodyPr/>
        <a:lstStyle/>
        <a:p>
          <a:r>
            <a:rPr lang="id-ID" sz="1000" dirty="0">
              <a:latin typeface="Maiandra GD" panose="020E0502030308020204" pitchFamily="34" charset="0"/>
              <a:ea typeface="Calibri" charset="0"/>
              <a:cs typeface="Calibri" charset="0"/>
            </a:rPr>
            <a:t>Biaya Proses Penyelesaian</a:t>
          </a:r>
          <a:r>
            <a:rPr lang="id-ID" sz="1000" baseline="0" dirty="0">
              <a:latin typeface="Maiandra GD" panose="020E0502030308020204" pitchFamily="34" charset="0"/>
              <a:ea typeface="Calibri" charset="0"/>
              <a:cs typeface="Calibri" charset="0"/>
            </a:rPr>
            <a:t> Perkara dan pengelolaannya pada mahkamah agung dan badan peradilan di bawahnya</a:t>
          </a:r>
          <a:endParaRPr lang="id-ID" sz="1000" dirty="0">
            <a:latin typeface="Maiandra GD" panose="020E0502030308020204" pitchFamily="34" charset="0"/>
            <a:ea typeface="Calibri" charset="0"/>
            <a:cs typeface="Calibri" charset="0"/>
          </a:endParaRPr>
        </a:p>
      </dgm:t>
    </dgm:pt>
    <dgm:pt modelId="{3A219BB4-C37B-E142-B611-905BEF3683E4}" type="parTrans" cxnId="{005C3A0C-3B37-E140-A84F-E946EF293F3F}">
      <dgm:prSet/>
      <dgm:spPr/>
      <dgm:t>
        <a:bodyPr/>
        <a:lstStyle/>
        <a:p>
          <a:endParaRPr lang="en-US"/>
        </a:p>
      </dgm:t>
    </dgm:pt>
    <dgm:pt modelId="{A5D7E79E-3D25-0644-B7D5-B02045DE81A8}" type="sibTrans" cxnId="{005C3A0C-3B37-E140-A84F-E946EF293F3F}">
      <dgm:prSet/>
      <dgm:spPr/>
      <dgm:t>
        <a:bodyPr/>
        <a:lstStyle/>
        <a:p>
          <a:endParaRPr lang="en-US"/>
        </a:p>
      </dgm:t>
    </dgm:pt>
    <dgm:pt modelId="{E54A150D-1664-4634-9D49-59AB2C02807B}">
      <dgm:prSet phldrT="[Text]" custT="1"/>
      <dgm:spPr/>
      <dgm:t>
        <a:bodyPr/>
        <a:lstStyle/>
        <a:p>
          <a:r>
            <a:rPr lang="en-US" sz="1000" b="0" i="0" dirty="0" smtClean="0">
              <a:latin typeface="Maiandra GD" panose="020E0502030308020204" pitchFamily="34" charset="0"/>
            </a:rPr>
            <a:t>TENTANG PENGHENTIAN PENGGUNAAN BIAYA PROSES PENYELESAIAN PERKARA YANG TIDAK SESUAI DENGAN KETENTUAN PERMA NO. 3 TAHUN 2012</a:t>
          </a:r>
          <a:endParaRPr lang="id-ID" sz="1000" b="0" dirty="0">
            <a:solidFill>
              <a:schemeClr val="bg1"/>
            </a:solidFill>
            <a:latin typeface="Maiandra GD" panose="020E0502030308020204" pitchFamily="34" charset="0"/>
            <a:ea typeface="Calibri" charset="0"/>
            <a:cs typeface="Calibri" charset="0"/>
          </a:endParaRPr>
        </a:p>
      </dgm:t>
    </dgm:pt>
    <dgm:pt modelId="{E8CB38CA-C53C-4C91-9546-4D112533B20C}" type="parTrans" cxnId="{D137D8C2-12B8-450F-B969-56236F0ECF95}">
      <dgm:prSet/>
      <dgm:spPr/>
      <dgm:t>
        <a:bodyPr/>
        <a:lstStyle/>
        <a:p>
          <a:endParaRPr lang="en-US"/>
        </a:p>
      </dgm:t>
    </dgm:pt>
    <dgm:pt modelId="{220BF75F-F3BE-4576-9251-924CC4A6E253}" type="sibTrans" cxnId="{D137D8C2-12B8-450F-B969-56236F0ECF95}">
      <dgm:prSet/>
      <dgm:spPr/>
      <dgm:t>
        <a:bodyPr/>
        <a:lstStyle/>
        <a:p>
          <a:endParaRPr lang="en-US"/>
        </a:p>
      </dgm:t>
    </dgm:pt>
    <dgm:pt modelId="{71241813-DC93-4ADE-8841-CBCA4E2337C2}" type="pres">
      <dgm:prSet presAssocID="{A1E5B40B-EBF4-412E-A357-1C410A3E95C0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E94AF70-5854-C948-B049-35DEFD83CCE6}" type="pres">
      <dgm:prSet presAssocID="{92B8D580-1D4F-A646-8412-DB52A817145C}" presName="Accent7" presStyleCnt="0"/>
      <dgm:spPr/>
    </dgm:pt>
    <dgm:pt modelId="{54598CB2-DD23-0B4D-BA9A-A50C0E2D958C}" type="pres">
      <dgm:prSet presAssocID="{92B8D580-1D4F-A646-8412-DB52A817145C}" presName="Accent" presStyleLbl="node1" presStyleIdx="0" presStyleCnt="7"/>
      <dgm:spPr/>
    </dgm:pt>
    <dgm:pt modelId="{5556EDBD-50C1-3E40-974C-72C5B5453C08}" type="pres">
      <dgm:prSet presAssocID="{92B8D580-1D4F-A646-8412-DB52A817145C}" presName="ParentBackground7" presStyleCnt="0"/>
      <dgm:spPr/>
    </dgm:pt>
    <dgm:pt modelId="{91DBB941-4AEB-9540-AD14-7481932523E0}" type="pres">
      <dgm:prSet presAssocID="{92B8D580-1D4F-A646-8412-DB52A817145C}" presName="ParentBackground" presStyleLbl="fgAcc1" presStyleIdx="0" presStyleCnt="7"/>
      <dgm:spPr/>
      <dgm:t>
        <a:bodyPr/>
        <a:lstStyle/>
        <a:p>
          <a:endParaRPr lang="en-US"/>
        </a:p>
      </dgm:t>
    </dgm:pt>
    <dgm:pt modelId="{0B3A2536-BA3C-F943-886A-22DF4F56526C}" type="pres">
      <dgm:prSet presAssocID="{92B8D580-1D4F-A646-8412-DB52A817145C}" presName="Child7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30593-7520-654A-AB5E-259D8EC1D942}" type="pres">
      <dgm:prSet presAssocID="{92B8D580-1D4F-A646-8412-DB52A817145C}" presName="Parent7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F42D1-B5D4-0644-A748-D873D6C21BB3}" type="pres">
      <dgm:prSet presAssocID="{65B3E321-884D-0340-A23A-D013FECC8AA8}" presName="Accent6" presStyleCnt="0"/>
      <dgm:spPr/>
    </dgm:pt>
    <dgm:pt modelId="{F3D7AC80-8C17-EF4A-8970-2ED75F84C11F}" type="pres">
      <dgm:prSet presAssocID="{65B3E321-884D-0340-A23A-D013FECC8AA8}" presName="Accent" presStyleLbl="node1" presStyleIdx="1" presStyleCnt="7"/>
      <dgm:spPr/>
    </dgm:pt>
    <dgm:pt modelId="{B0D1522F-6FA5-4E47-8117-A2F66EBD8C72}" type="pres">
      <dgm:prSet presAssocID="{65B3E321-884D-0340-A23A-D013FECC8AA8}" presName="ParentBackground6" presStyleCnt="0"/>
      <dgm:spPr/>
    </dgm:pt>
    <dgm:pt modelId="{2898BC60-5E99-2C4C-AB3C-A7D295CCC89C}" type="pres">
      <dgm:prSet presAssocID="{65B3E321-884D-0340-A23A-D013FECC8AA8}" presName="ParentBackground" presStyleLbl="fgAcc1" presStyleIdx="1" presStyleCnt="7"/>
      <dgm:spPr/>
      <dgm:t>
        <a:bodyPr/>
        <a:lstStyle/>
        <a:p>
          <a:endParaRPr lang="en-US"/>
        </a:p>
      </dgm:t>
    </dgm:pt>
    <dgm:pt modelId="{A08A44EE-4D92-3947-94FF-4F2D0311D1C5}" type="pres">
      <dgm:prSet presAssocID="{65B3E321-884D-0340-A23A-D013FECC8AA8}" presName="Child6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2E2C9-F979-2E48-9BF9-F2CFDC663749}" type="pres">
      <dgm:prSet presAssocID="{65B3E321-884D-0340-A23A-D013FECC8AA8}" presName="Parent6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E1AD2-D2FB-3740-8451-D45FFB420332}" type="pres">
      <dgm:prSet presAssocID="{EC565677-44B4-344D-8C03-3BF0FF64FB07}" presName="Accent5" presStyleCnt="0"/>
      <dgm:spPr/>
    </dgm:pt>
    <dgm:pt modelId="{7F8D605F-2C54-2C4D-90DE-8FAEE9E6C8D1}" type="pres">
      <dgm:prSet presAssocID="{EC565677-44B4-344D-8C03-3BF0FF64FB07}" presName="Accent" presStyleLbl="node1" presStyleIdx="2" presStyleCnt="7"/>
      <dgm:spPr/>
    </dgm:pt>
    <dgm:pt modelId="{90FF7A06-3420-264B-A694-906FE8F8B6CD}" type="pres">
      <dgm:prSet presAssocID="{EC565677-44B4-344D-8C03-3BF0FF64FB07}" presName="ParentBackground5" presStyleCnt="0"/>
      <dgm:spPr/>
    </dgm:pt>
    <dgm:pt modelId="{262EECCB-5244-CE49-AC47-6D6BA30ABB6A}" type="pres">
      <dgm:prSet presAssocID="{EC565677-44B4-344D-8C03-3BF0FF64FB07}" presName="ParentBackground" presStyleLbl="fgAcc1" presStyleIdx="2" presStyleCnt="7"/>
      <dgm:spPr/>
      <dgm:t>
        <a:bodyPr/>
        <a:lstStyle/>
        <a:p>
          <a:endParaRPr lang="en-US"/>
        </a:p>
      </dgm:t>
    </dgm:pt>
    <dgm:pt modelId="{FA7C5215-9893-5E4B-BC58-E3D40E031EFE}" type="pres">
      <dgm:prSet presAssocID="{EC565677-44B4-344D-8C03-3BF0FF64FB07}" presName="Parent5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43C66-465E-0D4D-B519-91503449B0D3}" type="pres">
      <dgm:prSet presAssocID="{63F28C70-71A5-9347-B425-8658365B9D22}" presName="Accent4" presStyleCnt="0"/>
      <dgm:spPr/>
    </dgm:pt>
    <dgm:pt modelId="{A16FEEE5-E259-584D-AA7E-9DF884E33818}" type="pres">
      <dgm:prSet presAssocID="{63F28C70-71A5-9347-B425-8658365B9D22}" presName="Accent" presStyleLbl="node1" presStyleIdx="3" presStyleCnt="7"/>
      <dgm:spPr/>
    </dgm:pt>
    <dgm:pt modelId="{A61BC8CB-93CC-1A4A-939E-C1EFB4375F5B}" type="pres">
      <dgm:prSet presAssocID="{63F28C70-71A5-9347-B425-8658365B9D22}" presName="ParentBackground4" presStyleCnt="0"/>
      <dgm:spPr/>
    </dgm:pt>
    <dgm:pt modelId="{D3943ACB-B90E-8E4B-AF05-AA20D90CF3D9}" type="pres">
      <dgm:prSet presAssocID="{63F28C70-71A5-9347-B425-8658365B9D22}" presName="ParentBackground" presStyleLbl="fgAcc1" presStyleIdx="3" presStyleCnt="7"/>
      <dgm:spPr/>
      <dgm:t>
        <a:bodyPr/>
        <a:lstStyle/>
        <a:p>
          <a:endParaRPr lang="en-US"/>
        </a:p>
      </dgm:t>
    </dgm:pt>
    <dgm:pt modelId="{66E00438-F57C-478A-895A-BAFB2B81E739}" type="pres">
      <dgm:prSet presAssocID="{63F28C70-71A5-9347-B425-8658365B9D22}" presName="Child4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E0579A-6880-354D-8FE6-A5CCC910948B}" type="pres">
      <dgm:prSet presAssocID="{63F28C70-71A5-9347-B425-8658365B9D22}" presName="Parent4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64D62-FCD7-F74A-8700-C80FAF6E1A47}" type="pres">
      <dgm:prSet presAssocID="{4BECDA49-397E-423B-A9BB-A8C6B3081B0B}" presName="Accent3" presStyleCnt="0"/>
      <dgm:spPr/>
    </dgm:pt>
    <dgm:pt modelId="{B8F103AA-295C-4F1B-939A-DFEDD8B55CCC}" type="pres">
      <dgm:prSet presAssocID="{4BECDA49-397E-423B-A9BB-A8C6B3081B0B}" presName="Accent" presStyleLbl="node1" presStyleIdx="4" presStyleCnt="7"/>
      <dgm:spPr/>
    </dgm:pt>
    <dgm:pt modelId="{754EC9F3-8D38-4B44-9356-95AB226B2D34}" type="pres">
      <dgm:prSet presAssocID="{4BECDA49-397E-423B-A9BB-A8C6B3081B0B}" presName="ParentBackground3" presStyleCnt="0"/>
      <dgm:spPr/>
    </dgm:pt>
    <dgm:pt modelId="{79E95274-9BFA-4849-817A-0957785812D5}" type="pres">
      <dgm:prSet presAssocID="{4BECDA49-397E-423B-A9BB-A8C6B3081B0B}" presName="ParentBackground" presStyleLbl="fgAcc1" presStyleIdx="4" presStyleCnt="7"/>
      <dgm:spPr/>
      <dgm:t>
        <a:bodyPr/>
        <a:lstStyle/>
        <a:p>
          <a:endParaRPr lang="en-US"/>
        </a:p>
      </dgm:t>
    </dgm:pt>
    <dgm:pt modelId="{2F8C03E4-BB5C-E147-8BEC-DE4429FE776D}" type="pres">
      <dgm:prSet presAssocID="{4BECDA49-397E-423B-A9BB-A8C6B3081B0B}" presName="Child3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9567E-E57C-2F42-81F4-7A21FDB1976F}" type="pres">
      <dgm:prSet presAssocID="{4BECDA49-397E-423B-A9BB-A8C6B3081B0B}" presName="Parent3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E178C-E968-0F45-A6FF-784347DFCC99}" type="pres">
      <dgm:prSet presAssocID="{28FBB51E-7B6A-1E48-8471-6EB7F5AF7F86}" presName="Accent2" presStyleCnt="0"/>
      <dgm:spPr/>
    </dgm:pt>
    <dgm:pt modelId="{3D0DF637-8B23-F246-944C-F0A0663A7B12}" type="pres">
      <dgm:prSet presAssocID="{28FBB51E-7B6A-1E48-8471-6EB7F5AF7F86}" presName="Accent" presStyleLbl="node1" presStyleIdx="5" presStyleCnt="7"/>
      <dgm:spPr/>
    </dgm:pt>
    <dgm:pt modelId="{E727DFEB-73A0-BD44-B625-B24E2A029606}" type="pres">
      <dgm:prSet presAssocID="{28FBB51E-7B6A-1E48-8471-6EB7F5AF7F86}" presName="ParentBackground2" presStyleCnt="0"/>
      <dgm:spPr/>
    </dgm:pt>
    <dgm:pt modelId="{89D49DCB-D2BD-5442-A4D5-7B7B7234F243}" type="pres">
      <dgm:prSet presAssocID="{28FBB51E-7B6A-1E48-8471-6EB7F5AF7F86}" presName="ParentBackground" presStyleLbl="fgAcc1" presStyleIdx="5" presStyleCnt="7"/>
      <dgm:spPr/>
      <dgm:t>
        <a:bodyPr/>
        <a:lstStyle/>
        <a:p>
          <a:endParaRPr lang="en-US"/>
        </a:p>
      </dgm:t>
    </dgm:pt>
    <dgm:pt modelId="{748DCB2C-BA02-4A40-8F52-4316F29CD7ED}" type="pres">
      <dgm:prSet presAssocID="{28FBB51E-7B6A-1E48-8471-6EB7F5AF7F86}" presName="Parent2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54FC5-E0BE-8F4E-A9DC-C17C01253CC4}" type="pres">
      <dgm:prSet presAssocID="{F508835F-1D1B-904E-AEC1-63544184A06E}" presName="Accent1" presStyleCnt="0"/>
      <dgm:spPr/>
    </dgm:pt>
    <dgm:pt modelId="{9F86996B-EE12-AD46-9FCE-CF77BC3E1E94}" type="pres">
      <dgm:prSet presAssocID="{F508835F-1D1B-904E-AEC1-63544184A06E}" presName="Accent" presStyleLbl="node1" presStyleIdx="6" presStyleCnt="7"/>
      <dgm:spPr/>
    </dgm:pt>
    <dgm:pt modelId="{D7082DBF-6EE0-8342-B7CD-E19BBDC83DC9}" type="pres">
      <dgm:prSet presAssocID="{F508835F-1D1B-904E-AEC1-63544184A06E}" presName="ParentBackground1" presStyleCnt="0"/>
      <dgm:spPr/>
    </dgm:pt>
    <dgm:pt modelId="{8D0AD685-3C1E-7A47-A878-032CD12A562D}" type="pres">
      <dgm:prSet presAssocID="{F508835F-1D1B-904E-AEC1-63544184A06E}" presName="ParentBackground" presStyleLbl="fgAcc1" presStyleIdx="6" presStyleCnt="7"/>
      <dgm:spPr/>
      <dgm:t>
        <a:bodyPr/>
        <a:lstStyle/>
        <a:p>
          <a:endParaRPr lang="en-US"/>
        </a:p>
      </dgm:t>
    </dgm:pt>
    <dgm:pt modelId="{7C4EBA17-7DC8-7448-A3EB-D80279220A8D}" type="pres">
      <dgm:prSet presAssocID="{F508835F-1D1B-904E-AEC1-63544184A06E}" presName="Child1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91CA8-2B53-3D4B-959C-2926FBD7B93B}" type="pres">
      <dgm:prSet presAssocID="{F508835F-1D1B-904E-AEC1-63544184A06E}" presName="Parent1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863F6B-BD60-43E2-A320-16944587F3B6}" type="presOf" srcId="{F81374D6-6F08-F741-AF3F-8BFEF5A5FDFE}" destId="{A08A44EE-4D92-3947-94FF-4F2D0311D1C5}" srcOrd="0" destOrd="0" presId="urn:microsoft.com/office/officeart/2011/layout/CircleProcess"/>
    <dgm:cxn modelId="{70B022E9-8018-8C4A-BEB4-1659805C9176}" srcId="{A1E5B40B-EBF4-412E-A357-1C410A3E95C0}" destId="{F508835F-1D1B-904E-AEC1-63544184A06E}" srcOrd="0" destOrd="0" parTransId="{D7B884C2-B2E9-C042-9EE8-5B2B15511AAB}" sibTransId="{CB44850D-D7BC-0F4B-B2DC-0BF7BC83069C}"/>
    <dgm:cxn modelId="{078C8EA5-CA97-4852-BB12-6922DD983514}" type="presOf" srcId="{F508835F-1D1B-904E-AEC1-63544184A06E}" destId="{8D0AD685-3C1E-7A47-A878-032CD12A562D}" srcOrd="0" destOrd="0" presId="urn:microsoft.com/office/officeart/2011/layout/CircleProcess"/>
    <dgm:cxn modelId="{FF189151-EBB5-B345-B19D-4B06F7141A68}" srcId="{92B8D580-1D4F-A646-8412-DB52A817145C}" destId="{D15BAD29-B094-8244-93F5-C447F691FF1D}" srcOrd="0" destOrd="0" parTransId="{4F072B98-53B9-8345-A64C-EB70C5D901A6}" sibTransId="{3CEE739F-597D-D34E-BBA7-95C0ED33361E}"/>
    <dgm:cxn modelId="{0FB02F0B-C8DE-4FB1-8CA5-69AFB06DCB3E}" type="presOf" srcId="{E54A150D-1664-4634-9D49-59AB2C02807B}" destId="{66E00438-F57C-478A-895A-BAFB2B81E739}" srcOrd="0" destOrd="0" presId="urn:microsoft.com/office/officeart/2011/layout/CircleProcess"/>
    <dgm:cxn modelId="{D137D8C2-12B8-450F-B969-56236F0ECF95}" srcId="{63F28C70-71A5-9347-B425-8658365B9D22}" destId="{E54A150D-1664-4634-9D49-59AB2C02807B}" srcOrd="0" destOrd="0" parTransId="{E8CB38CA-C53C-4C91-9546-4D112533B20C}" sibTransId="{220BF75F-F3BE-4576-9251-924CC4A6E253}"/>
    <dgm:cxn modelId="{EE125D12-D0A6-3D41-8BE3-97C7CF7848FC}" srcId="{65B3E321-884D-0340-A23A-D013FECC8AA8}" destId="{F81374D6-6F08-F741-AF3F-8BFEF5A5FDFE}" srcOrd="0" destOrd="0" parTransId="{F2175081-5964-DF40-9A34-1482E8045457}" sibTransId="{79A736D1-7220-DB41-AE74-DBF8BEE31527}"/>
    <dgm:cxn modelId="{EF7F10E3-772C-43CF-9A3D-82437C7F419F}" type="presOf" srcId="{5360A965-D3E6-EF45-9220-FF8C61F5AD7B}" destId="{2F8C03E4-BB5C-E147-8BEC-DE4429FE776D}" srcOrd="0" destOrd="0" presId="urn:microsoft.com/office/officeart/2011/layout/CircleProcess"/>
    <dgm:cxn modelId="{0ED28BDE-0967-44C8-9767-17F86800AECF}" type="presOf" srcId="{92B8D580-1D4F-A646-8412-DB52A817145C}" destId="{91DBB941-4AEB-9540-AD14-7481932523E0}" srcOrd="0" destOrd="0" presId="urn:microsoft.com/office/officeart/2011/layout/CircleProcess"/>
    <dgm:cxn modelId="{97E6BCC2-27D3-754B-8AB0-3C49369C2FAE}" srcId="{A1E5B40B-EBF4-412E-A357-1C410A3E95C0}" destId="{EC565677-44B4-344D-8C03-3BF0FF64FB07}" srcOrd="4" destOrd="0" parTransId="{CCFC7D48-6367-7F49-BF5C-F0BEBD3222B0}" sibTransId="{7866A3DE-687B-4F4A-8DCC-BC8892CF4DD6}"/>
    <dgm:cxn modelId="{E192E78F-96C0-5640-8E87-5EBAB1F5E833}" srcId="{A1E5B40B-EBF4-412E-A357-1C410A3E95C0}" destId="{28FBB51E-7B6A-1E48-8471-6EB7F5AF7F86}" srcOrd="1" destOrd="0" parTransId="{028CCC8E-DF71-4E42-B163-764E7FA64BC8}" sibTransId="{FB370F48-2A57-BE4B-A4BB-47FAECD5E851}"/>
    <dgm:cxn modelId="{20648FAC-2202-436E-A065-12B5267AF887}" type="presOf" srcId="{4BECDA49-397E-423B-A9BB-A8C6B3081B0B}" destId="{79E95274-9BFA-4849-817A-0957785812D5}" srcOrd="0" destOrd="0" presId="urn:microsoft.com/office/officeart/2011/layout/CircleProcess"/>
    <dgm:cxn modelId="{31DF05D7-ED3A-4DB3-A0F7-0745892485AE}" type="presOf" srcId="{60C3FB66-72FF-C44F-AA0B-6F63FA9EFB99}" destId="{7C4EBA17-7DC8-7448-A3EB-D80279220A8D}" srcOrd="0" destOrd="0" presId="urn:microsoft.com/office/officeart/2011/layout/CircleProcess"/>
    <dgm:cxn modelId="{AA99DEE5-B267-4D89-94F5-C98A0CFE1CB5}" type="presOf" srcId="{63F28C70-71A5-9347-B425-8658365B9D22}" destId="{C6E0579A-6880-354D-8FE6-A5CCC910948B}" srcOrd="1" destOrd="0" presId="urn:microsoft.com/office/officeart/2011/layout/CircleProcess"/>
    <dgm:cxn modelId="{303BD463-94D1-490E-A237-01A2DBBBD55D}" type="presOf" srcId="{28FBB51E-7B6A-1E48-8471-6EB7F5AF7F86}" destId="{748DCB2C-BA02-4A40-8F52-4316F29CD7ED}" srcOrd="1" destOrd="0" presId="urn:microsoft.com/office/officeart/2011/layout/CircleProcess"/>
    <dgm:cxn modelId="{1705FD94-1400-4160-9FF3-231AE958701E}" type="presOf" srcId="{A1E5B40B-EBF4-412E-A357-1C410A3E95C0}" destId="{71241813-DC93-4ADE-8841-CBCA4E2337C2}" srcOrd="0" destOrd="0" presId="urn:microsoft.com/office/officeart/2011/layout/CircleProcess"/>
    <dgm:cxn modelId="{005C3A0C-3B37-E140-A84F-E946EF293F3F}" srcId="{F508835F-1D1B-904E-AEC1-63544184A06E}" destId="{60C3FB66-72FF-C44F-AA0B-6F63FA9EFB99}" srcOrd="0" destOrd="0" parTransId="{3A219BB4-C37B-E142-B611-905BEF3683E4}" sibTransId="{A5D7E79E-3D25-0644-B7D5-B02045DE81A8}"/>
    <dgm:cxn modelId="{D70C34D0-8B7D-1346-ADC7-63FFFDCC7604}" srcId="{4BECDA49-397E-423B-A9BB-A8C6B3081B0B}" destId="{5360A965-D3E6-EF45-9220-FF8C61F5AD7B}" srcOrd="0" destOrd="0" parTransId="{A05C248E-6F60-3946-AD8D-6A5FB6BC98CC}" sibTransId="{694E8A58-1BB4-D045-A3BE-EE0264863942}"/>
    <dgm:cxn modelId="{A7F6FBCA-7060-4E4F-8736-E677D6A2D0F1}" srcId="{A1E5B40B-EBF4-412E-A357-1C410A3E95C0}" destId="{92B8D580-1D4F-A646-8412-DB52A817145C}" srcOrd="6" destOrd="0" parTransId="{A5409FED-7F66-844B-8DEC-387CC4831197}" sibTransId="{8BBA5505-E6A5-364F-AF72-31FAEE20F038}"/>
    <dgm:cxn modelId="{AF690333-F8CD-2143-B346-292B05DF3F93}" srcId="{A1E5B40B-EBF4-412E-A357-1C410A3E95C0}" destId="{65B3E321-884D-0340-A23A-D013FECC8AA8}" srcOrd="5" destOrd="0" parTransId="{A0AC56AE-C427-AD44-8A5B-513097296B3E}" sibTransId="{69D1B01A-66BA-5445-B78A-B838D4559C38}"/>
    <dgm:cxn modelId="{303CB9ED-8E3A-4F0F-87F1-9644A2F6B843}" type="presOf" srcId="{EC565677-44B4-344D-8C03-3BF0FF64FB07}" destId="{FA7C5215-9893-5E4B-BC58-E3D40E031EFE}" srcOrd="1" destOrd="0" presId="urn:microsoft.com/office/officeart/2011/layout/CircleProcess"/>
    <dgm:cxn modelId="{AB612628-24D6-4576-861E-26733B0D04B0}" type="presOf" srcId="{65B3E321-884D-0340-A23A-D013FECC8AA8}" destId="{2898BC60-5E99-2C4C-AB3C-A7D295CCC89C}" srcOrd="0" destOrd="0" presId="urn:microsoft.com/office/officeart/2011/layout/CircleProcess"/>
    <dgm:cxn modelId="{216F1494-A83A-1D4E-8298-62C7754D6277}" srcId="{A1E5B40B-EBF4-412E-A357-1C410A3E95C0}" destId="{63F28C70-71A5-9347-B425-8658365B9D22}" srcOrd="3" destOrd="0" parTransId="{1B19122A-A334-1344-82A1-3ED736B3B73D}" sibTransId="{89067473-453C-3644-9037-35813256D1C5}"/>
    <dgm:cxn modelId="{4E8AD858-FEDC-4C89-94DE-E289ABBAD021}" srcId="{A1E5B40B-EBF4-412E-A357-1C410A3E95C0}" destId="{4BECDA49-397E-423B-A9BB-A8C6B3081B0B}" srcOrd="2" destOrd="0" parTransId="{DC80903B-F2D1-492C-9F09-718C596C3663}" sibTransId="{90D5992A-FB97-445B-89FD-6377D97299C6}"/>
    <dgm:cxn modelId="{9518462B-44C2-459F-88DA-43FEB7C982B5}" type="presOf" srcId="{63F28C70-71A5-9347-B425-8658365B9D22}" destId="{D3943ACB-B90E-8E4B-AF05-AA20D90CF3D9}" srcOrd="0" destOrd="0" presId="urn:microsoft.com/office/officeart/2011/layout/CircleProcess"/>
    <dgm:cxn modelId="{24AE21A2-89EF-4C05-90DD-B11DC1113E75}" type="presOf" srcId="{65B3E321-884D-0340-A23A-D013FECC8AA8}" destId="{F842E2C9-F979-2E48-9BF9-F2CFDC663749}" srcOrd="1" destOrd="0" presId="urn:microsoft.com/office/officeart/2011/layout/CircleProcess"/>
    <dgm:cxn modelId="{12B3CC93-4270-47EB-A9CA-29327BB947E2}" type="presOf" srcId="{D15BAD29-B094-8244-93F5-C447F691FF1D}" destId="{0B3A2536-BA3C-F943-886A-22DF4F56526C}" srcOrd="0" destOrd="0" presId="urn:microsoft.com/office/officeart/2011/layout/CircleProcess"/>
    <dgm:cxn modelId="{2DFAC24B-EEA7-4F83-B2F1-93F49052B357}" type="presOf" srcId="{4BECDA49-397E-423B-A9BB-A8C6B3081B0B}" destId="{06C9567E-E57C-2F42-81F4-7A21FDB1976F}" srcOrd="1" destOrd="0" presId="urn:microsoft.com/office/officeart/2011/layout/CircleProcess"/>
    <dgm:cxn modelId="{3EF74A22-9CA4-4CCB-950D-6A8C0005AEB6}" type="presOf" srcId="{28FBB51E-7B6A-1E48-8471-6EB7F5AF7F86}" destId="{89D49DCB-D2BD-5442-A4D5-7B7B7234F243}" srcOrd="0" destOrd="0" presId="urn:microsoft.com/office/officeart/2011/layout/CircleProcess"/>
    <dgm:cxn modelId="{98412F28-C2A5-4D74-81BF-387454420882}" type="presOf" srcId="{F508835F-1D1B-904E-AEC1-63544184A06E}" destId="{FD291CA8-2B53-3D4B-959C-2926FBD7B93B}" srcOrd="1" destOrd="0" presId="urn:microsoft.com/office/officeart/2011/layout/CircleProcess"/>
    <dgm:cxn modelId="{C21EFCB1-F801-4862-BB3D-C9A176679C58}" type="presOf" srcId="{EC565677-44B4-344D-8C03-3BF0FF64FB07}" destId="{262EECCB-5244-CE49-AC47-6D6BA30ABB6A}" srcOrd="0" destOrd="0" presId="urn:microsoft.com/office/officeart/2011/layout/CircleProcess"/>
    <dgm:cxn modelId="{5292EB02-572F-4991-831A-06C17E82FE3D}" type="presOf" srcId="{92B8D580-1D4F-A646-8412-DB52A817145C}" destId="{38730593-7520-654A-AB5E-259D8EC1D942}" srcOrd="1" destOrd="0" presId="urn:microsoft.com/office/officeart/2011/layout/CircleProcess"/>
    <dgm:cxn modelId="{3F076831-A878-42C4-872E-1AC2CAEA6964}" type="presParOf" srcId="{71241813-DC93-4ADE-8841-CBCA4E2337C2}" destId="{9E94AF70-5854-C948-B049-35DEFD83CCE6}" srcOrd="0" destOrd="0" presId="urn:microsoft.com/office/officeart/2011/layout/CircleProcess"/>
    <dgm:cxn modelId="{E8E4144E-CB21-414B-A8A9-532D049A939B}" type="presParOf" srcId="{9E94AF70-5854-C948-B049-35DEFD83CCE6}" destId="{54598CB2-DD23-0B4D-BA9A-A50C0E2D958C}" srcOrd="0" destOrd="0" presId="urn:microsoft.com/office/officeart/2011/layout/CircleProcess"/>
    <dgm:cxn modelId="{49F3711B-6CD5-4531-BB2B-E957A7CCE3B4}" type="presParOf" srcId="{71241813-DC93-4ADE-8841-CBCA4E2337C2}" destId="{5556EDBD-50C1-3E40-974C-72C5B5453C08}" srcOrd="1" destOrd="0" presId="urn:microsoft.com/office/officeart/2011/layout/CircleProcess"/>
    <dgm:cxn modelId="{68D176FB-3B20-43CF-AC52-ED622600D672}" type="presParOf" srcId="{5556EDBD-50C1-3E40-974C-72C5B5453C08}" destId="{91DBB941-4AEB-9540-AD14-7481932523E0}" srcOrd="0" destOrd="0" presId="urn:microsoft.com/office/officeart/2011/layout/CircleProcess"/>
    <dgm:cxn modelId="{C7DB2F47-0B3B-4C11-9120-985D2AAE08BB}" type="presParOf" srcId="{71241813-DC93-4ADE-8841-CBCA4E2337C2}" destId="{0B3A2536-BA3C-F943-886A-22DF4F56526C}" srcOrd="2" destOrd="0" presId="urn:microsoft.com/office/officeart/2011/layout/CircleProcess"/>
    <dgm:cxn modelId="{6076AB3F-2924-4AB6-A012-06E55F5CEAEB}" type="presParOf" srcId="{71241813-DC93-4ADE-8841-CBCA4E2337C2}" destId="{38730593-7520-654A-AB5E-259D8EC1D942}" srcOrd="3" destOrd="0" presId="urn:microsoft.com/office/officeart/2011/layout/CircleProcess"/>
    <dgm:cxn modelId="{B7BE0F95-BD58-49F2-9BB8-6D067DBF53DD}" type="presParOf" srcId="{71241813-DC93-4ADE-8841-CBCA4E2337C2}" destId="{518F42D1-B5D4-0644-A748-D873D6C21BB3}" srcOrd="4" destOrd="0" presId="urn:microsoft.com/office/officeart/2011/layout/CircleProcess"/>
    <dgm:cxn modelId="{79E0A8A3-F275-455F-9727-CD17CED0A8B5}" type="presParOf" srcId="{518F42D1-B5D4-0644-A748-D873D6C21BB3}" destId="{F3D7AC80-8C17-EF4A-8970-2ED75F84C11F}" srcOrd="0" destOrd="0" presId="urn:microsoft.com/office/officeart/2011/layout/CircleProcess"/>
    <dgm:cxn modelId="{139C166D-A6AD-419C-8966-519E85F55D33}" type="presParOf" srcId="{71241813-DC93-4ADE-8841-CBCA4E2337C2}" destId="{B0D1522F-6FA5-4E47-8117-A2F66EBD8C72}" srcOrd="5" destOrd="0" presId="urn:microsoft.com/office/officeart/2011/layout/CircleProcess"/>
    <dgm:cxn modelId="{D6282FD9-9901-4D27-AA04-603953993457}" type="presParOf" srcId="{B0D1522F-6FA5-4E47-8117-A2F66EBD8C72}" destId="{2898BC60-5E99-2C4C-AB3C-A7D295CCC89C}" srcOrd="0" destOrd="0" presId="urn:microsoft.com/office/officeart/2011/layout/CircleProcess"/>
    <dgm:cxn modelId="{6F5D28FC-1DCD-4AD8-A928-34ADFCB43FEA}" type="presParOf" srcId="{71241813-DC93-4ADE-8841-CBCA4E2337C2}" destId="{A08A44EE-4D92-3947-94FF-4F2D0311D1C5}" srcOrd="6" destOrd="0" presId="urn:microsoft.com/office/officeart/2011/layout/CircleProcess"/>
    <dgm:cxn modelId="{DE14F9A4-F158-410F-826E-FC6AB00AE530}" type="presParOf" srcId="{71241813-DC93-4ADE-8841-CBCA4E2337C2}" destId="{F842E2C9-F979-2E48-9BF9-F2CFDC663749}" srcOrd="7" destOrd="0" presId="urn:microsoft.com/office/officeart/2011/layout/CircleProcess"/>
    <dgm:cxn modelId="{0A010E65-18D8-4A33-B3BB-B81E07F6FAB2}" type="presParOf" srcId="{71241813-DC93-4ADE-8841-CBCA4E2337C2}" destId="{626E1AD2-D2FB-3740-8451-D45FFB420332}" srcOrd="8" destOrd="0" presId="urn:microsoft.com/office/officeart/2011/layout/CircleProcess"/>
    <dgm:cxn modelId="{24BF0B86-3695-4732-96F5-D392AD615053}" type="presParOf" srcId="{626E1AD2-D2FB-3740-8451-D45FFB420332}" destId="{7F8D605F-2C54-2C4D-90DE-8FAEE9E6C8D1}" srcOrd="0" destOrd="0" presId="urn:microsoft.com/office/officeart/2011/layout/CircleProcess"/>
    <dgm:cxn modelId="{AE20DB9A-A4E9-4AFD-8D1B-C8014235FB60}" type="presParOf" srcId="{71241813-DC93-4ADE-8841-CBCA4E2337C2}" destId="{90FF7A06-3420-264B-A694-906FE8F8B6CD}" srcOrd="9" destOrd="0" presId="urn:microsoft.com/office/officeart/2011/layout/CircleProcess"/>
    <dgm:cxn modelId="{338D8B0D-380B-4EB2-9A2A-A8020E65B324}" type="presParOf" srcId="{90FF7A06-3420-264B-A694-906FE8F8B6CD}" destId="{262EECCB-5244-CE49-AC47-6D6BA30ABB6A}" srcOrd="0" destOrd="0" presId="urn:microsoft.com/office/officeart/2011/layout/CircleProcess"/>
    <dgm:cxn modelId="{1035D757-46C3-4BC0-86AE-B507E2BAD7F7}" type="presParOf" srcId="{71241813-DC93-4ADE-8841-CBCA4E2337C2}" destId="{FA7C5215-9893-5E4B-BC58-E3D40E031EFE}" srcOrd="10" destOrd="0" presId="urn:microsoft.com/office/officeart/2011/layout/CircleProcess"/>
    <dgm:cxn modelId="{D6D07C9B-B95A-45F0-89AD-32F55D6ED225}" type="presParOf" srcId="{71241813-DC93-4ADE-8841-CBCA4E2337C2}" destId="{A1B43C66-465E-0D4D-B519-91503449B0D3}" srcOrd="11" destOrd="0" presId="urn:microsoft.com/office/officeart/2011/layout/CircleProcess"/>
    <dgm:cxn modelId="{165845A3-4985-44BF-AFA4-9F63E6DBBB6E}" type="presParOf" srcId="{A1B43C66-465E-0D4D-B519-91503449B0D3}" destId="{A16FEEE5-E259-584D-AA7E-9DF884E33818}" srcOrd="0" destOrd="0" presId="urn:microsoft.com/office/officeart/2011/layout/CircleProcess"/>
    <dgm:cxn modelId="{55310155-6A02-4E25-BB9D-942CE324325A}" type="presParOf" srcId="{71241813-DC93-4ADE-8841-CBCA4E2337C2}" destId="{A61BC8CB-93CC-1A4A-939E-C1EFB4375F5B}" srcOrd="12" destOrd="0" presId="urn:microsoft.com/office/officeart/2011/layout/CircleProcess"/>
    <dgm:cxn modelId="{44790988-1386-4337-BC32-65C5BF15725F}" type="presParOf" srcId="{A61BC8CB-93CC-1A4A-939E-C1EFB4375F5B}" destId="{D3943ACB-B90E-8E4B-AF05-AA20D90CF3D9}" srcOrd="0" destOrd="0" presId="urn:microsoft.com/office/officeart/2011/layout/CircleProcess"/>
    <dgm:cxn modelId="{2C012260-C005-4D8A-B755-9969809A7450}" type="presParOf" srcId="{71241813-DC93-4ADE-8841-CBCA4E2337C2}" destId="{66E00438-F57C-478A-895A-BAFB2B81E739}" srcOrd="13" destOrd="0" presId="urn:microsoft.com/office/officeart/2011/layout/CircleProcess"/>
    <dgm:cxn modelId="{D57E35A7-1274-425A-AF71-4BB275C29DE2}" type="presParOf" srcId="{71241813-DC93-4ADE-8841-CBCA4E2337C2}" destId="{C6E0579A-6880-354D-8FE6-A5CCC910948B}" srcOrd="14" destOrd="0" presId="urn:microsoft.com/office/officeart/2011/layout/CircleProcess"/>
    <dgm:cxn modelId="{C5C18B3F-870D-4A15-8D6F-6A4CEB96301A}" type="presParOf" srcId="{71241813-DC93-4ADE-8841-CBCA4E2337C2}" destId="{1EA64D62-FCD7-F74A-8700-C80FAF6E1A47}" srcOrd="15" destOrd="0" presId="urn:microsoft.com/office/officeart/2011/layout/CircleProcess"/>
    <dgm:cxn modelId="{B5ADA697-54D7-45AC-A059-91CC47F231F7}" type="presParOf" srcId="{1EA64D62-FCD7-F74A-8700-C80FAF6E1A47}" destId="{B8F103AA-295C-4F1B-939A-DFEDD8B55CCC}" srcOrd="0" destOrd="0" presId="urn:microsoft.com/office/officeart/2011/layout/CircleProcess"/>
    <dgm:cxn modelId="{3673A9EB-7001-47AF-916C-9CE5AF1D1115}" type="presParOf" srcId="{71241813-DC93-4ADE-8841-CBCA4E2337C2}" destId="{754EC9F3-8D38-4B44-9356-95AB226B2D34}" srcOrd="16" destOrd="0" presId="urn:microsoft.com/office/officeart/2011/layout/CircleProcess"/>
    <dgm:cxn modelId="{92354F46-2B8F-44A8-90AD-ECB4B20D4FBB}" type="presParOf" srcId="{754EC9F3-8D38-4B44-9356-95AB226B2D34}" destId="{79E95274-9BFA-4849-817A-0957785812D5}" srcOrd="0" destOrd="0" presId="urn:microsoft.com/office/officeart/2011/layout/CircleProcess"/>
    <dgm:cxn modelId="{ABF9A1BC-810A-4E14-AB9B-D13DA6FE5062}" type="presParOf" srcId="{71241813-DC93-4ADE-8841-CBCA4E2337C2}" destId="{2F8C03E4-BB5C-E147-8BEC-DE4429FE776D}" srcOrd="17" destOrd="0" presId="urn:microsoft.com/office/officeart/2011/layout/CircleProcess"/>
    <dgm:cxn modelId="{12D15BAD-D61E-438C-9506-675D2DCE6597}" type="presParOf" srcId="{71241813-DC93-4ADE-8841-CBCA4E2337C2}" destId="{06C9567E-E57C-2F42-81F4-7A21FDB1976F}" srcOrd="18" destOrd="0" presId="urn:microsoft.com/office/officeart/2011/layout/CircleProcess"/>
    <dgm:cxn modelId="{6959965E-3366-465F-8E1E-EDC04DFFF487}" type="presParOf" srcId="{71241813-DC93-4ADE-8841-CBCA4E2337C2}" destId="{768E178C-E968-0F45-A6FF-784347DFCC99}" srcOrd="19" destOrd="0" presId="urn:microsoft.com/office/officeart/2011/layout/CircleProcess"/>
    <dgm:cxn modelId="{BE373573-0876-4318-893A-A62A1B16198F}" type="presParOf" srcId="{768E178C-E968-0F45-A6FF-784347DFCC99}" destId="{3D0DF637-8B23-F246-944C-F0A0663A7B12}" srcOrd="0" destOrd="0" presId="urn:microsoft.com/office/officeart/2011/layout/CircleProcess"/>
    <dgm:cxn modelId="{64FD8981-9D23-4A63-837A-BC58B410A76B}" type="presParOf" srcId="{71241813-DC93-4ADE-8841-CBCA4E2337C2}" destId="{E727DFEB-73A0-BD44-B625-B24E2A029606}" srcOrd="20" destOrd="0" presId="urn:microsoft.com/office/officeart/2011/layout/CircleProcess"/>
    <dgm:cxn modelId="{C7761588-3B82-4CDB-96C6-0437D82A8969}" type="presParOf" srcId="{E727DFEB-73A0-BD44-B625-B24E2A029606}" destId="{89D49DCB-D2BD-5442-A4D5-7B7B7234F243}" srcOrd="0" destOrd="0" presId="urn:microsoft.com/office/officeart/2011/layout/CircleProcess"/>
    <dgm:cxn modelId="{5D11E94B-2CC8-4EAE-8C67-1B96A245EF2C}" type="presParOf" srcId="{71241813-DC93-4ADE-8841-CBCA4E2337C2}" destId="{748DCB2C-BA02-4A40-8F52-4316F29CD7ED}" srcOrd="21" destOrd="0" presId="urn:microsoft.com/office/officeart/2011/layout/CircleProcess"/>
    <dgm:cxn modelId="{7C39F111-4E19-4BC4-A059-68D4A6B68E3E}" type="presParOf" srcId="{71241813-DC93-4ADE-8841-CBCA4E2337C2}" destId="{98754FC5-E0BE-8F4E-A9DC-C17C01253CC4}" srcOrd="22" destOrd="0" presId="urn:microsoft.com/office/officeart/2011/layout/CircleProcess"/>
    <dgm:cxn modelId="{C2EA03B0-7309-4A49-AF2F-D924513606B2}" type="presParOf" srcId="{98754FC5-E0BE-8F4E-A9DC-C17C01253CC4}" destId="{9F86996B-EE12-AD46-9FCE-CF77BC3E1E94}" srcOrd="0" destOrd="0" presId="urn:microsoft.com/office/officeart/2011/layout/CircleProcess"/>
    <dgm:cxn modelId="{FBDEDE9C-A9C9-47AF-9FA1-6E3010430B8F}" type="presParOf" srcId="{71241813-DC93-4ADE-8841-CBCA4E2337C2}" destId="{D7082DBF-6EE0-8342-B7CD-E19BBDC83DC9}" srcOrd="23" destOrd="0" presId="urn:microsoft.com/office/officeart/2011/layout/CircleProcess"/>
    <dgm:cxn modelId="{8C432BDB-2F19-498D-8374-EF1291D8BD5F}" type="presParOf" srcId="{D7082DBF-6EE0-8342-B7CD-E19BBDC83DC9}" destId="{8D0AD685-3C1E-7A47-A878-032CD12A562D}" srcOrd="0" destOrd="0" presId="urn:microsoft.com/office/officeart/2011/layout/CircleProcess"/>
    <dgm:cxn modelId="{E6B17D21-542C-4B63-B1CD-B626D51D0FD2}" type="presParOf" srcId="{71241813-DC93-4ADE-8841-CBCA4E2337C2}" destId="{7C4EBA17-7DC8-7448-A3EB-D80279220A8D}" srcOrd="24" destOrd="0" presId="urn:microsoft.com/office/officeart/2011/layout/CircleProcess"/>
    <dgm:cxn modelId="{90399023-C3C8-460E-B76D-EADCC31AC51E}" type="presParOf" srcId="{71241813-DC93-4ADE-8841-CBCA4E2337C2}" destId="{FD291CA8-2B53-3D4B-959C-2926FBD7B93B}" srcOrd="2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491CF-D230-4E6D-BA9D-81FCC49A67CE}">
      <dsp:nvSpPr>
        <dsp:cNvPr id="0" name=""/>
        <dsp:cNvSpPr/>
      </dsp:nvSpPr>
      <dsp:spPr>
        <a:xfrm>
          <a:off x="907" y="0"/>
          <a:ext cx="2358810" cy="338437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>
              <a:latin typeface="Maiandra GD" panose="020E0502030308020204" pitchFamily="34" charset="0"/>
            </a:rPr>
            <a:t>Layanan</a:t>
          </a:r>
        </a:p>
      </dsp:txBody>
      <dsp:txXfrm>
        <a:off x="907" y="0"/>
        <a:ext cx="2358810" cy="1015312"/>
      </dsp:txXfrm>
    </dsp:sp>
    <dsp:sp modelId="{1F0C8863-D9C2-42C1-A125-93629F12119B}">
      <dsp:nvSpPr>
        <dsp:cNvPr id="0" name=""/>
        <dsp:cNvSpPr/>
      </dsp:nvSpPr>
      <dsp:spPr>
        <a:xfrm>
          <a:off x="236788" y="1015312"/>
          <a:ext cx="1887048" cy="21998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>
              <a:latin typeface="Maiandra GD" panose="020E0502030308020204" pitchFamily="34" charset="0"/>
            </a:rPr>
            <a:t>Memberikan manfaat yang dibutuhkan </a:t>
          </a:r>
          <a:r>
            <a:rPr lang="en-US" sz="1400" b="1" kern="1200" dirty="0" err="1">
              <a:latin typeface="Maiandra GD" panose="020E0502030308020204" pitchFamily="34" charset="0"/>
            </a:rPr>
            <a:t>pengguna</a:t>
          </a:r>
          <a:r>
            <a:rPr lang="en-US" sz="1400" b="1" kern="1200" dirty="0">
              <a:latin typeface="Maiandra GD" panose="020E0502030308020204" pitchFamily="34" charset="0"/>
            </a:rPr>
            <a:t> </a:t>
          </a:r>
          <a:r>
            <a:rPr lang="en-US" sz="1400" b="1" kern="1200" dirty="0" err="1">
              <a:latin typeface="Maiandra GD" panose="020E0502030308020204" pitchFamily="34" charset="0"/>
            </a:rPr>
            <a:t>pengadilan</a:t>
          </a:r>
          <a:endParaRPr lang="id-ID" sz="1400" b="1" kern="1200" dirty="0">
            <a:latin typeface="Maiandra GD" panose="020E0502030308020204" pitchFamily="34" charset="0"/>
          </a:endParaRPr>
        </a:p>
      </dsp:txBody>
      <dsp:txXfrm>
        <a:off x="292058" y="1070582"/>
        <a:ext cx="1776508" cy="2089304"/>
      </dsp:txXfrm>
    </dsp:sp>
    <dsp:sp modelId="{5AD47BE5-872F-4886-BDE3-0D241ED09EF1}">
      <dsp:nvSpPr>
        <dsp:cNvPr id="0" name=""/>
        <dsp:cNvSpPr/>
      </dsp:nvSpPr>
      <dsp:spPr>
        <a:xfrm>
          <a:off x="2548139" y="0"/>
          <a:ext cx="2358810" cy="338437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>
              <a:latin typeface="Maiandra GD" panose="020E0502030308020204" pitchFamily="34" charset="0"/>
            </a:rPr>
            <a:t>Mengapa Layanan Penting </a:t>
          </a:r>
        </a:p>
      </dsp:txBody>
      <dsp:txXfrm>
        <a:off x="2548139" y="0"/>
        <a:ext cx="2358810" cy="1015312"/>
      </dsp:txXfrm>
    </dsp:sp>
    <dsp:sp modelId="{61111EF8-F335-4A8C-9A5A-A6160CF6DC11}">
      <dsp:nvSpPr>
        <dsp:cNvPr id="0" name=""/>
        <dsp:cNvSpPr/>
      </dsp:nvSpPr>
      <dsp:spPr>
        <a:xfrm>
          <a:off x="2772509" y="1015312"/>
          <a:ext cx="1887048" cy="2199844"/>
        </a:xfrm>
        <a:prstGeom prst="roundRect">
          <a:avLst>
            <a:gd name="adj" fmla="val 10000"/>
          </a:avLst>
        </a:prstGeom>
        <a:solidFill>
          <a:schemeClr val="accent3">
            <a:hueOff val="1106504"/>
            <a:satOff val="-910"/>
            <a:lumOff val="10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>
              <a:latin typeface="Maiandra GD" panose="020E0502030308020204" pitchFamily="34" charset="0"/>
            </a:rPr>
            <a:t>Dalam</a:t>
          </a:r>
          <a:r>
            <a:rPr lang="en-US" sz="1400" b="1" kern="1200" dirty="0">
              <a:latin typeface="Maiandra GD" panose="020E0502030308020204" pitchFamily="34" charset="0"/>
            </a:rPr>
            <a:t> </a:t>
          </a:r>
          <a:r>
            <a:rPr lang="en-US" sz="1400" b="1" kern="1200" dirty="0" err="1">
              <a:latin typeface="Maiandra GD" panose="020E0502030308020204" pitchFamily="34" charset="0"/>
            </a:rPr>
            <a:t>rangka</a:t>
          </a:r>
          <a:r>
            <a:rPr lang="en-US" sz="1400" b="1" kern="1200" dirty="0">
              <a:latin typeface="Maiandra GD" panose="020E0502030308020204" pitchFamily="34" charset="0"/>
            </a:rPr>
            <a:t> </a:t>
          </a:r>
          <a:r>
            <a:rPr lang="en-US" sz="1400" b="1" kern="1200" dirty="0" err="1">
              <a:latin typeface="Maiandra GD" panose="020E0502030308020204" pitchFamily="34" charset="0"/>
            </a:rPr>
            <a:t>pelaksanaan</a:t>
          </a:r>
          <a:r>
            <a:rPr lang="en-US" sz="1400" b="1" kern="1200" dirty="0">
              <a:latin typeface="Maiandra GD" panose="020E0502030308020204" pitchFamily="34" charset="0"/>
            </a:rPr>
            <a:t> </a:t>
          </a:r>
          <a:r>
            <a:rPr lang="en-US" sz="1400" b="1" kern="1200" dirty="0" err="1">
              <a:latin typeface="Maiandra GD" panose="020E0502030308020204" pitchFamily="34" charset="0"/>
            </a:rPr>
            <a:t>ketentuan</a:t>
          </a:r>
          <a:r>
            <a:rPr lang="en-US" sz="1400" b="1" kern="1200" dirty="0">
              <a:latin typeface="Maiandra GD" panose="020E0502030308020204" pitchFamily="34" charset="0"/>
            </a:rPr>
            <a:t> </a:t>
          </a:r>
          <a:r>
            <a:rPr lang="en-US" sz="1400" b="1" kern="1200" dirty="0" err="1">
              <a:latin typeface="Maiandra GD" panose="020E0502030308020204" pitchFamily="34" charset="0"/>
            </a:rPr>
            <a:t>peraturan</a:t>
          </a:r>
          <a:r>
            <a:rPr lang="en-US" sz="1400" b="1" kern="1200" dirty="0">
              <a:latin typeface="Maiandra GD" panose="020E0502030308020204" pitchFamily="34" charset="0"/>
            </a:rPr>
            <a:t> </a:t>
          </a:r>
          <a:r>
            <a:rPr lang="en-US" sz="1400" b="1" kern="1200" dirty="0" err="1">
              <a:latin typeface="Maiandra GD" panose="020E0502030308020204" pitchFamily="34" charset="0"/>
            </a:rPr>
            <a:t>perundang</a:t>
          </a:r>
          <a:r>
            <a:rPr lang="en-US" sz="1400" b="1" kern="1200" dirty="0">
              <a:latin typeface="Maiandra GD" panose="020E0502030308020204" pitchFamily="34" charset="0"/>
            </a:rPr>
            <a:t>-     </a:t>
          </a:r>
          <a:r>
            <a:rPr lang="en-US" sz="1400" b="1" kern="1200" dirty="0" err="1">
              <a:latin typeface="Maiandra GD" panose="020E0502030308020204" pitchFamily="34" charset="0"/>
            </a:rPr>
            <a:t>undangan</a:t>
          </a:r>
          <a:r>
            <a:rPr lang="en-US" sz="1400" b="1" kern="1200" dirty="0">
              <a:latin typeface="Maiandra GD" panose="020E0502030308020204" pitchFamily="34" charset="0"/>
            </a:rPr>
            <a:t> </a:t>
          </a:r>
          <a:r>
            <a:rPr lang="en-US" sz="1400" b="1" kern="1200" dirty="0" err="1">
              <a:latin typeface="Maiandra GD" panose="020E0502030308020204" pitchFamily="34" charset="0"/>
            </a:rPr>
            <a:t>dalam</a:t>
          </a:r>
          <a:r>
            <a:rPr lang="en-US" sz="1400" b="1" kern="1200" dirty="0">
              <a:latin typeface="Maiandra GD" panose="020E0502030308020204" pitchFamily="34" charset="0"/>
            </a:rPr>
            <a:t> </a:t>
          </a:r>
          <a:r>
            <a:rPr lang="en-US" sz="1400" b="1" kern="1200" dirty="0" err="1">
              <a:latin typeface="Maiandra GD" panose="020E0502030308020204" pitchFamily="34" charset="0"/>
            </a:rPr>
            <a:t>hal</a:t>
          </a:r>
          <a:r>
            <a:rPr lang="en-US" sz="1400" b="1" kern="1200" dirty="0">
              <a:latin typeface="Maiandra GD" panose="020E0502030308020204" pitchFamily="34" charset="0"/>
            </a:rPr>
            <a:t> </a:t>
          </a:r>
          <a:r>
            <a:rPr lang="en-US" sz="1400" b="1" kern="1200" dirty="0" err="1">
              <a:latin typeface="Maiandra GD" panose="020E0502030308020204" pitchFamily="34" charset="0"/>
            </a:rPr>
            <a:t>pelayanan</a:t>
          </a:r>
          <a:r>
            <a:rPr lang="en-US" sz="1400" b="1" kern="1200" dirty="0">
              <a:latin typeface="Maiandra GD" panose="020E0502030308020204" pitchFamily="34" charset="0"/>
            </a:rPr>
            <a:t> </a:t>
          </a:r>
          <a:r>
            <a:rPr lang="en-US" sz="1400" b="1" kern="1200" dirty="0" err="1">
              <a:latin typeface="Maiandra GD" panose="020E0502030308020204" pitchFamily="34" charset="0"/>
            </a:rPr>
            <a:t>publik</a:t>
          </a:r>
          <a:endParaRPr lang="id-ID" sz="1400" b="1" kern="1200" dirty="0">
            <a:latin typeface="Maiandra GD" panose="020E0502030308020204" pitchFamily="34" charset="0"/>
          </a:endParaRPr>
        </a:p>
      </dsp:txBody>
      <dsp:txXfrm>
        <a:off x="2827779" y="1070582"/>
        <a:ext cx="1776508" cy="2089304"/>
      </dsp:txXfrm>
    </dsp:sp>
    <dsp:sp modelId="{E0CDD225-1793-4068-83CB-F7DDA4081889}">
      <dsp:nvSpPr>
        <dsp:cNvPr id="0" name=""/>
        <dsp:cNvSpPr/>
      </dsp:nvSpPr>
      <dsp:spPr>
        <a:xfrm>
          <a:off x="5072349" y="0"/>
          <a:ext cx="2358810" cy="338437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>
              <a:latin typeface="Maiandra GD" panose="020E0502030308020204" pitchFamily="34" charset="0"/>
            </a:rPr>
            <a:t>Fokus Layanan</a:t>
          </a:r>
          <a:r>
            <a:rPr lang="en-US" sz="1400" b="1" kern="1200" dirty="0">
              <a:latin typeface="Maiandra GD" panose="020E0502030308020204" pitchFamily="34" charset="0"/>
            </a:rPr>
            <a:t> </a:t>
          </a:r>
        </a:p>
      </dsp:txBody>
      <dsp:txXfrm>
        <a:off x="5072349" y="0"/>
        <a:ext cx="2358810" cy="1015312"/>
      </dsp:txXfrm>
    </dsp:sp>
    <dsp:sp modelId="{9BD587F5-056D-4FA4-A036-F2BA23A8E12B}">
      <dsp:nvSpPr>
        <dsp:cNvPr id="0" name=""/>
        <dsp:cNvSpPr/>
      </dsp:nvSpPr>
      <dsp:spPr>
        <a:xfrm>
          <a:off x="5308230" y="1015953"/>
          <a:ext cx="1887048" cy="391525"/>
        </a:xfrm>
        <a:prstGeom prst="roundRect">
          <a:avLst>
            <a:gd name="adj" fmla="val 10000"/>
          </a:avLst>
        </a:prstGeom>
        <a:solidFill>
          <a:schemeClr val="accent3">
            <a:hueOff val="2213009"/>
            <a:satOff val="-1820"/>
            <a:lumOff val="20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>
              <a:latin typeface="Maiandra GD" panose="020E0502030308020204" pitchFamily="34" charset="0"/>
            </a:rPr>
            <a:t>Cepat</a:t>
          </a:r>
          <a:endParaRPr lang="id-ID" sz="2100" b="1" kern="1200" dirty="0">
            <a:latin typeface="Maiandra GD" panose="020E0502030308020204" pitchFamily="34" charset="0"/>
          </a:endParaRPr>
        </a:p>
      </dsp:txBody>
      <dsp:txXfrm>
        <a:off x="5319697" y="1027420"/>
        <a:ext cx="1864114" cy="368591"/>
      </dsp:txXfrm>
    </dsp:sp>
    <dsp:sp modelId="{CD35C7D6-AABA-41CE-8DA6-71E08DFD0CBE}">
      <dsp:nvSpPr>
        <dsp:cNvPr id="0" name=""/>
        <dsp:cNvSpPr/>
      </dsp:nvSpPr>
      <dsp:spPr>
        <a:xfrm>
          <a:off x="5308230" y="1467712"/>
          <a:ext cx="1887048" cy="391525"/>
        </a:xfrm>
        <a:prstGeom prst="roundRect">
          <a:avLst>
            <a:gd name="adj" fmla="val 10000"/>
          </a:avLst>
        </a:prstGeom>
        <a:solidFill>
          <a:schemeClr val="accent3">
            <a:hueOff val="3319513"/>
            <a:satOff val="-2731"/>
            <a:lumOff val="3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>
              <a:latin typeface="Maiandra GD" panose="020E0502030308020204" pitchFamily="34" charset="0"/>
            </a:rPr>
            <a:t>Akurat</a:t>
          </a:r>
          <a:endParaRPr lang="id-ID" sz="2100" b="1" kern="1200" dirty="0">
            <a:latin typeface="Maiandra GD" panose="020E0502030308020204" pitchFamily="34" charset="0"/>
          </a:endParaRPr>
        </a:p>
      </dsp:txBody>
      <dsp:txXfrm>
        <a:off x="5319697" y="1479179"/>
        <a:ext cx="1864114" cy="368591"/>
      </dsp:txXfrm>
    </dsp:sp>
    <dsp:sp modelId="{A4D9866C-5F59-48DD-8365-1FE3C13D9EC5}">
      <dsp:nvSpPr>
        <dsp:cNvPr id="0" name=""/>
        <dsp:cNvSpPr/>
      </dsp:nvSpPr>
      <dsp:spPr>
        <a:xfrm>
          <a:off x="5308230" y="1919472"/>
          <a:ext cx="1887048" cy="391525"/>
        </a:xfrm>
        <a:prstGeom prst="roundRect">
          <a:avLst>
            <a:gd name="adj" fmla="val 10000"/>
          </a:avLst>
        </a:prstGeom>
        <a:solidFill>
          <a:schemeClr val="accent3">
            <a:hueOff val="4426017"/>
            <a:satOff val="-3641"/>
            <a:lumOff val="40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>
              <a:latin typeface="Maiandra GD" panose="020E0502030308020204" pitchFamily="34" charset="0"/>
            </a:rPr>
            <a:t>Aman</a:t>
          </a:r>
          <a:endParaRPr lang="id-ID" sz="2100" b="1" kern="1200" dirty="0">
            <a:latin typeface="Maiandra GD" panose="020E0502030308020204" pitchFamily="34" charset="0"/>
          </a:endParaRPr>
        </a:p>
      </dsp:txBody>
      <dsp:txXfrm>
        <a:off x="5319697" y="1930939"/>
        <a:ext cx="1864114" cy="368591"/>
      </dsp:txXfrm>
    </dsp:sp>
    <dsp:sp modelId="{D1A0F437-FCC6-4A87-87EF-6F50F65FED45}">
      <dsp:nvSpPr>
        <dsp:cNvPr id="0" name=""/>
        <dsp:cNvSpPr/>
      </dsp:nvSpPr>
      <dsp:spPr>
        <a:xfrm>
          <a:off x="5308230" y="2371232"/>
          <a:ext cx="1887048" cy="391525"/>
        </a:xfrm>
        <a:prstGeom prst="roundRect">
          <a:avLst>
            <a:gd name="adj" fmla="val 10000"/>
          </a:avLst>
        </a:prstGeom>
        <a:solidFill>
          <a:schemeClr val="accent3">
            <a:hueOff val="5532521"/>
            <a:satOff val="-4551"/>
            <a:lumOff val="50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latin typeface="Maiandra GD" panose="020E0502030308020204" pitchFamily="34" charset="0"/>
            </a:rPr>
            <a:t>Ramah</a:t>
          </a:r>
          <a:endParaRPr lang="id-ID" sz="2100" b="1" kern="1200" dirty="0">
            <a:latin typeface="Maiandra GD" panose="020E0502030308020204" pitchFamily="34" charset="0"/>
          </a:endParaRPr>
        </a:p>
      </dsp:txBody>
      <dsp:txXfrm>
        <a:off x="5319697" y="2382699"/>
        <a:ext cx="1864114" cy="368591"/>
      </dsp:txXfrm>
    </dsp:sp>
    <dsp:sp modelId="{C2FBA9E8-7149-4D03-8438-FF9F7E2187F4}">
      <dsp:nvSpPr>
        <dsp:cNvPr id="0" name=""/>
        <dsp:cNvSpPr/>
      </dsp:nvSpPr>
      <dsp:spPr>
        <a:xfrm>
          <a:off x="5308230" y="2822991"/>
          <a:ext cx="1887048" cy="391525"/>
        </a:xfrm>
        <a:prstGeom prst="roundRect">
          <a:avLst>
            <a:gd name="adj" fmla="val 10000"/>
          </a:avLst>
        </a:prstGeom>
        <a:solidFill>
          <a:schemeClr val="accent3">
            <a:hueOff val="6639026"/>
            <a:satOff val="-5461"/>
            <a:lumOff val="6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b="1" kern="1200" dirty="0"/>
            <a:t> </a:t>
          </a:r>
          <a:r>
            <a:rPr lang="en-US" sz="2100" b="1" kern="1200" dirty="0" err="1">
              <a:latin typeface="Maiandra GD" panose="020E0502030308020204" pitchFamily="34" charset="0"/>
            </a:rPr>
            <a:t>Nyaman</a:t>
          </a:r>
          <a:endParaRPr lang="id-ID" sz="2100" b="1" kern="1200" dirty="0">
            <a:latin typeface="Maiandra GD" panose="020E0502030308020204" pitchFamily="34" charset="0"/>
          </a:endParaRPr>
        </a:p>
      </dsp:txBody>
      <dsp:txXfrm>
        <a:off x="5319697" y="2834458"/>
        <a:ext cx="1864114" cy="3685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98CB2-DD23-0B4D-BA9A-A50C0E2D958C}">
      <dsp:nvSpPr>
        <dsp:cNvPr id="0" name=""/>
        <dsp:cNvSpPr/>
      </dsp:nvSpPr>
      <dsp:spPr>
        <a:xfrm>
          <a:off x="7443696" y="1506472"/>
          <a:ext cx="1147253" cy="11469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BB941-4AEB-9540-AD14-7481932523E0}">
      <dsp:nvSpPr>
        <dsp:cNvPr id="0" name=""/>
        <dsp:cNvSpPr/>
      </dsp:nvSpPr>
      <dsp:spPr>
        <a:xfrm>
          <a:off x="7482672" y="1544709"/>
          <a:ext cx="1070148" cy="10704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2018</a:t>
          </a:r>
          <a:br>
            <a:rPr lang="en-US" sz="1000" kern="12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</a:br>
          <a:r>
            <a:rPr lang="id-ID" sz="1000" kern="12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122/KMA/SK/VII/2018 </a:t>
          </a:r>
        </a:p>
      </dsp:txBody>
      <dsp:txXfrm>
        <a:off x="7635187" y="1697656"/>
        <a:ext cx="764270" cy="764534"/>
      </dsp:txXfrm>
    </dsp:sp>
    <dsp:sp modelId="{0B3A2536-BA3C-F943-886A-22DF4F56526C}">
      <dsp:nvSpPr>
        <dsp:cNvPr id="0" name=""/>
        <dsp:cNvSpPr/>
      </dsp:nvSpPr>
      <dsp:spPr>
        <a:xfrm>
          <a:off x="7482672" y="2674505"/>
          <a:ext cx="1070148" cy="628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err="1">
              <a:latin typeface="Maiandra GD" panose="020E0502030308020204" pitchFamily="34" charset="0"/>
              <a:ea typeface="Calibri" charset="0"/>
              <a:cs typeface="Calibri" charset="0"/>
            </a:rPr>
            <a:t>Tentang</a:t>
          </a:r>
          <a:r>
            <a:rPr lang="id-ID" sz="1000" kern="1200" dirty="0">
              <a:latin typeface="Maiandra GD" panose="020E0502030308020204" pitchFamily="34" charset="0"/>
              <a:ea typeface="Calibri" charset="0"/>
              <a:cs typeface="Calibri" charset="0"/>
            </a:rPr>
            <a:t> pedoman tata kelola penggunaan terdaftar disistem informasi pengadlan</a:t>
          </a:r>
        </a:p>
      </dsp:txBody>
      <dsp:txXfrm>
        <a:off x="7482672" y="2674505"/>
        <a:ext cx="1070148" cy="628693"/>
      </dsp:txXfrm>
    </dsp:sp>
    <dsp:sp modelId="{F3D7AC80-8C17-EF4A-8970-2ED75F84C11F}">
      <dsp:nvSpPr>
        <dsp:cNvPr id="0" name=""/>
        <dsp:cNvSpPr/>
      </dsp:nvSpPr>
      <dsp:spPr>
        <a:xfrm rot="2700000">
          <a:off x="6258884" y="1506343"/>
          <a:ext cx="1146958" cy="1146958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8BC60-5E99-2C4C-AB3C-A7D295CCC89C}">
      <dsp:nvSpPr>
        <dsp:cNvPr id="0" name=""/>
        <dsp:cNvSpPr/>
      </dsp:nvSpPr>
      <dsp:spPr>
        <a:xfrm>
          <a:off x="6297289" y="1544709"/>
          <a:ext cx="1070148" cy="10704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PERMA 3 Th. 2018</a:t>
          </a:r>
          <a:br>
            <a:rPr lang="id-ID" sz="1000" kern="12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</a:br>
          <a:r>
            <a:rPr lang="id-ID" sz="1000" kern="12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Pasal 8</a:t>
          </a:r>
        </a:p>
      </dsp:txBody>
      <dsp:txXfrm>
        <a:off x="6449805" y="1697656"/>
        <a:ext cx="764270" cy="764534"/>
      </dsp:txXfrm>
    </dsp:sp>
    <dsp:sp modelId="{A08A44EE-4D92-3947-94FF-4F2D0311D1C5}">
      <dsp:nvSpPr>
        <dsp:cNvPr id="0" name=""/>
        <dsp:cNvSpPr/>
      </dsp:nvSpPr>
      <dsp:spPr>
        <a:xfrm>
          <a:off x="6297289" y="2674505"/>
          <a:ext cx="1070148" cy="628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000" kern="1200" dirty="0">
              <a:latin typeface="Maiandra GD" panose="020E0502030308020204" pitchFamily="34" charset="0"/>
              <a:ea typeface="Calibri" charset="0"/>
              <a:cs typeface="Calibri" charset="0"/>
            </a:rPr>
            <a:t>Pembayaran Panjar Biaya perkara ditujukan ke rekening pengadilan</a:t>
          </a:r>
          <a:r>
            <a:rPr lang="id-ID" sz="1000" kern="1200" baseline="0" dirty="0">
              <a:latin typeface="Maiandra GD" panose="020E0502030308020204" pitchFamily="34" charset="0"/>
              <a:ea typeface="Calibri" charset="0"/>
              <a:cs typeface="Calibri" charset="0"/>
            </a:rPr>
            <a:t> pada bank melalui saluran pembayaran elektronik yang tersedia</a:t>
          </a:r>
          <a:endParaRPr lang="id-ID" sz="1000" kern="1200" dirty="0">
            <a:latin typeface="Maiandra GD" panose="020E0502030308020204" pitchFamily="34" charset="0"/>
            <a:ea typeface="Calibri" charset="0"/>
            <a:cs typeface="Calibri" charset="0"/>
          </a:endParaRPr>
        </a:p>
      </dsp:txBody>
      <dsp:txXfrm>
        <a:off x="6297289" y="2674505"/>
        <a:ext cx="1070148" cy="628693"/>
      </dsp:txXfrm>
    </dsp:sp>
    <dsp:sp modelId="{7F8D605F-2C54-2C4D-90DE-8FAEE9E6C8D1}">
      <dsp:nvSpPr>
        <dsp:cNvPr id="0" name=""/>
        <dsp:cNvSpPr/>
      </dsp:nvSpPr>
      <dsp:spPr>
        <a:xfrm rot="2700000">
          <a:off x="5074349" y="1506343"/>
          <a:ext cx="1146958" cy="1146958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EECCB-5244-CE49-AC47-6D6BA30ABB6A}">
      <dsp:nvSpPr>
        <dsp:cNvPr id="0" name=""/>
        <dsp:cNvSpPr/>
      </dsp:nvSpPr>
      <dsp:spPr>
        <a:xfrm>
          <a:off x="5111907" y="1544709"/>
          <a:ext cx="1070148" cy="10704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2017</a:t>
          </a:r>
          <a:br>
            <a:rPr lang="id-ID" sz="1000" kern="12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</a:br>
          <a:r>
            <a:rPr lang="id-ID" sz="1000" kern="12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Rekomendasi Temuan BPK</a:t>
          </a:r>
        </a:p>
      </dsp:txBody>
      <dsp:txXfrm>
        <a:off x="5265269" y="1697656"/>
        <a:ext cx="764270" cy="764534"/>
      </dsp:txXfrm>
    </dsp:sp>
    <dsp:sp modelId="{A16FEEE5-E259-584D-AA7E-9DF884E33818}">
      <dsp:nvSpPr>
        <dsp:cNvPr id="0" name=""/>
        <dsp:cNvSpPr/>
      </dsp:nvSpPr>
      <dsp:spPr>
        <a:xfrm rot="2700000">
          <a:off x="3888967" y="1506343"/>
          <a:ext cx="1146958" cy="1146958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43ACB-B90E-8E4B-AF05-AA20D90CF3D9}">
      <dsp:nvSpPr>
        <dsp:cNvPr id="0" name=""/>
        <dsp:cNvSpPr/>
      </dsp:nvSpPr>
      <dsp:spPr>
        <a:xfrm>
          <a:off x="3927372" y="1544709"/>
          <a:ext cx="1070148" cy="10704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SEMA No. 1 2016</a:t>
          </a:r>
          <a:endParaRPr lang="id-ID" sz="1000" kern="1200" dirty="0">
            <a:solidFill>
              <a:schemeClr val="tx1"/>
            </a:solidFill>
            <a:latin typeface="Maiandra GD" panose="020E0502030308020204" pitchFamily="34" charset="0"/>
            <a:ea typeface="Calibri" charset="0"/>
            <a:cs typeface="Calibri" charset="0"/>
          </a:endParaRPr>
        </a:p>
      </dsp:txBody>
      <dsp:txXfrm>
        <a:off x="4079887" y="1697656"/>
        <a:ext cx="764270" cy="764534"/>
      </dsp:txXfrm>
    </dsp:sp>
    <dsp:sp modelId="{66E00438-F57C-478A-895A-BAFB2B81E739}">
      <dsp:nvSpPr>
        <dsp:cNvPr id="0" name=""/>
        <dsp:cNvSpPr/>
      </dsp:nvSpPr>
      <dsp:spPr>
        <a:xfrm>
          <a:off x="3927372" y="2674505"/>
          <a:ext cx="1070148" cy="628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>
              <a:latin typeface="Maiandra GD" panose="020E0502030308020204" pitchFamily="34" charset="0"/>
            </a:rPr>
            <a:t>TENTANG PENGHENTIAN PENGGUNAAN BIAYA PROSES PENYELESAIAN PERKARA YANG TIDAK SESUAI DENGAN KETENTUAN PERMA NO. 3 TAHUN 2012</a:t>
          </a:r>
          <a:endParaRPr lang="id-ID" sz="1000" b="0" kern="1200" dirty="0">
            <a:solidFill>
              <a:schemeClr val="bg1"/>
            </a:solidFill>
            <a:latin typeface="Maiandra GD" panose="020E0502030308020204" pitchFamily="34" charset="0"/>
            <a:ea typeface="Calibri" charset="0"/>
            <a:cs typeface="Calibri" charset="0"/>
          </a:endParaRPr>
        </a:p>
      </dsp:txBody>
      <dsp:txXfrm>
        <a:off x="3927372" y="2674505"/>
        <a:ext cx="1070148" cy="628693"/>
      </dsp:txXfrm>
    </dsp:sp>
    <dsp:sp modelId="{B8F103AA-295C-4F1B-939A-DFEDD8B55CCC}">
      <dsp:nvSpPr>
        <dsp:cNvPr id="0" name=""/>
        <dsp:cNvSpPr/>
      </dsp:nvSpPr>
      <dsp:spPr>
        <a:xfrm rot="2700000">
          <a:off x="2703584" y="1506343"/>
          <a:ext cx="1146958" cy="1146958"/>
        </a:xfrm>
        <a:prstGeom prst="teardrop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95274-9BFA-4849-817A-0957785812D5}">
      <dsp:nvSpPr>
        <dsp:cNvPr id="0" name=""/>
        <dsp:cNvSpPr/>
      </dsp:nvSpPr>
      <dsp:spPr>
        <a:xfrm>
          <a:off x="2741989" y="1544709"/>
          <a:ext cx="1070148" cy="10704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Perintah Ketua Mahkamah Agung </a:t>
          </a:r>
          <a:r>
            <a:rPr lang="en-US" sz="1000" kern="1200" dirty="0" err="1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Nomor</a:t>
          </a:r>
          <a:r>
            <a:rPr lang="en-US" sz="1000" kern="12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 23.a/KMA/HK.01/IV/2015</a:t>
          </a:r>
          <a:endParaRPr lang="id-ID" sz="1000" kern="1200" dirty="0">
            <a:solidFill>
              <a:schemeClr val="tx1"/>
            </a:solidFill>
            <a:latin typeface="Maiandra GD" panose="020E0502030308020204" pitchFamily="34" charset="0"/>
            <a:ea typeface="Calibri" charset="0"/>
            <a:cs typeface="Calibri" charset="0"/>
          </a:endParaRPr>
        </a:p>
      </dsp:txBody>
      <dsp:txXfrm>
        <a:off x="2894505" y="1697656"/>
        <a:ext cx="764270" cy="764534"/>
      </dsp:txXfrm>
    </dsp:sp>
    <dsp:sp modelId="{2F8C03E4-BB5C-E147-8BEC-DE4429FE776D}">
      <dsp:nvSpPr>
        <dsp:cNvPr id="0" name=""/>
        <dsp:cNvSpPr/>
      </dsp:nvSpPr>
      <dsp:spPr>
        <a:xfrm>
          <a:off x="2741989" y="2674505"/>
          <a:ext cx="1070148" cy="628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err="1">
              <a:latin typeface="Maiandra GD" panose="020E0502030308020204" pitchFamily="34" charset="0"/>
              <a:ea typeface="Calibri" charset="0"/>
              <a:cs typeface="Calibri" charset="0"/>
            </a:rPr>
            <a:t>tanggal</a:t>
          </a:r>
          <a:r>
            <a:rPr lang="en-US" sz="1000" kern="1200" dirty="0">
              <a:latin typeface="Maiandra GD" panose="020E0502030308020204" pitchFamily="34" charset="0"/>
              <a:ea typeface="Calibri" charset="0"/>
              <a:cs typeface="Calibri" charset="0"/>
            </a:rPr>
            <a:t> 15 April 2015</a:t>
          </a:r>
          <a:endParaRPr lang="id-ID" sz="1000" kern="1200" dirty="0">
            <a:latin typeface="Maiandra GD" panose="020E0502030308020204" pitchFamily="34" charset="0"/>
            <a:ea typeface="Calibri" charset="0"/>
            <a:cs typeface="Calibri" charset="0"/>
          </a:endParaRPr>
        </a:p>
      </dsp:txBody>
      <dsp:txXfrm>
        <a:off x="2741989" y="2674505"/>
        <a:ext cx="1070148" cy="628693"/>
      </dsp:txXfrm>
    </dsp:sp>
    <dsp:sp modelId="{3D0DF637-8B23-F246-944C-F0A0663A7B12}">
      <dsp:nvSpPr>
        <dsp:cNvPr id="0" name=""/>
        <dsp:cNvSpPr/>
      </dsp:nvSpPr>
      <dsp:spPr>
        <a:xfrm rot="2700000">
          <a:off x="1519049" y="1506343"/>
          <a:ext cx="1146958" cy="1146958"/>
        </a:xfrm>
        <a:prstGeom prst="teardrop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49DCB-D2BD-5442-A4D5-7B7B7234F243}">
      <dsp:nvSpPr>
        <dsp:cNvPr id="0" name=""/>
        <dsp:cNvSpPr/>
      </dsp:nvSpPr>
      <dsp:spPr>
        <a:xfrm>
          <a:off x="1556607" y="1544709"/>
          <a:ext cx="1070148" cy="10704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2015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Rekomendasi</a:t>
          </a:r>
          <a:r>
            <a:rPr lang="en-US" sz="1000" kern="12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 </a:t>
          </a:r>
          <a:r>
            <a:rPr lang="en-US" sz="1000" kern="1200" dirty="0" err="1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Temuan</a:t>
          </a:r>
          <a:r>
            <a:rPr lang="en-US" sz="1000" kern="12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 BPK</a:t>
          </a:r>
          <a:endParaRPr lang="id-ID" sz="1000" kern="1200" dirty="0">
            <a:solidFill>
              <a:schemeClr val="tx1"/>
            </a:solidFill>
            <a:latin typeface="Maiandra GD" panose="020E0502030308020204" pitchFamily="34" charset="0"/>
            <a:ea typeface="Calibri" charset="0"/>
            <a:cs typeface="Calibri" charset="0"/>
          </a:endParaRPr>
        </a:p>
      </dsp:txBody>
      <dsp:txXfrm>
        <a:off x="1709970" y="1697656"/>
        <a:ext cx="764270" cy="764534"/>
      </dsp:txXfrm>
    </dsp:sp>
    <dsp:sp modelId="{9F86996B-EE12-AD46-9FCE-CF77BC3E1E94}">
      <dsp:nvSpPr>
        <dsp:cNvPr id="0" name=""/>
        <dsp:cNvSpPr/>
      </dsp:nvSpPr>
      <dsp:spPr>
        <a:xfrm rot="2700000">
          <a:off x="333667" y="1506343"/>
          <a:ext cx="1146958" cy="1146958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AD685-3C1E-7A47-A878-032CD12A562D}">
      <dsp:nvSpPr>
        <dsp:cNvPr id="0" name=""/>
        <dsp:cNvSpPr/>
      </dsp:nvSpPr>
      <dsp:spPr>
        <a:xfrm>
          <a:off x="372072" y="1544709"/>
          <a:ext cx="1070148" cy="10704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2012</a:t>
          </a:r>
          <a:br>
            <a:rPr lang="id-ID" sz="1000" kern="12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</a:br>
          <a:r>
            <a:rPr lang="id-ID" sz="1000" kern="1200" dirty="0">
              <a:solidFill>
                <a:schemeClr val="tx1"/>
              </a:solidFill>
              <a:latin typeface="Maiandra GD" panose="020E0502030308020204" pitchFamily="34" charset="0"/>
              <a:ea typeface="Calibri" charset="0"/>
              <a:cs typeface="Calibri" charset="0"/>
            </a:rPr>
            <a:t>PERMA No. 3 </a:t>
          </a:r>
        </a:p>
      </dsp:txBody>
      <dsp:txXfrm>
        <a:off x="524587" y="1697656"/>
        <a:ext cx="764270" cy="764534"/>
      </dsp:txXfrm>
    </dsp:sp>
    <dsp:sp modelId="{7C4EBA17-7DC8-7448-A3EB-D80279220A8D}">
      <dsp:nvSpPr>
        <dsp:cNvPr id="0" name=""/>
        <dsp:cNvSpPr/>
      </dsp:nvSpPr>
      <dsp:spPr>
        <a:xfrm>
          <a:off x="372072" y="2674505"/>
          <a:ext cx="1070148" cy="628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000" kern="1200" dirty="0">
              <a:latin typeface="Maiandra GD" panose="020E0502030308020204" pitchFamily="34" charset="0"/>
              <a:ea typeface="Calibri" charset="0"/>
              <a:cs typeface="Calibri" charset="0"/>
            </a:rPr>
            <a:t>Biaya Proses Penyelesaian</a:t>
          </a:r>
          <a:r>
            <a:rPr lang="id-ID" sz="1000" kern="1200" baseline="0" dirty="0">
              <a:latin typeface="Maiandra GD" panose="020E0502030308020204" pitchFamily="34" charset="0"/>
              <a:ea typeface="Calibri" charset="0"/>
              <a:cs typeface="Calibri" charset="0"/>
            </a:rPr>
            <a:t> Perkara dan pengelolaannya pada mahkamah agung dan badan peradilan di bawahnya</a:t>
          </a:r>
          <a:endParaRPr lang="id-ID" sz="1000" kern="1200" dirty="0">
            <a:latin typeface="Maiandra GD" panose="020E0502030308020204" pitchFamily="34" charset="0"/>
            <a:ea typeface="Calibri" charset="0"/>
            <a:cs typeface="Calibri" charset="0"/>
          </a:endParaRPr>
        </a:p>
      </dsp:txBody>
      <dsp:txXfrm>
        <a:off x="372072" y="2674505"/>
        <a:ext cx="1070148" cy="628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11637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2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0" y="1090762"/>
            <a:ext cx="8847501" cy="2961974"/>
            <a:chOff x="-8178042" y="-4493254"/>
            <a:chExt cx="19483597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599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5" y="4278348"/>
            <a:ext cx="5480828" cy="432996"/>
            <a:chOff x="5582264" y="4646737"/>
            <a:chExt cx="5480828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4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1" y="4646737"/>
              <a:ext cx="5477861" cy="304551"/>
              <a:chOff x="-24158748" y="330075"/>
              <a:chExt cx="30568422" cy="1699505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0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3" y="40"/>
            <a:ext cx="7072430" cy="1327314"/>
            <a:chOff x="-3" y="40"/>
            <a:chExt cx="7072430" cy="1327314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2" y="40"/>
              <a:ext cx="6756167" cy="1327314"/>
              <a:chOff x="-2168137" y="330075"/>
              <a:chExt cx="8650662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7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3" y="381007"/>
              <a:ext cx="7072430" cy="771743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14275" y="1537987"/>
            <a:ext cx="3378300" cy="272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2000"/>
            </a:lvl1pPr>
            <a:lvl2pPr lvl="1">
              <a:spcBef>
                <a:spcPts val="0"/>
              </a:spcBef>
              <a:buSzPct val="100000"/>
              <a:buChar char="○"/>
              <a:defRPr sz="2000"/>
            </a:lvl2pPr>
            <a:lvl3pPr lvl="2">
              <a:spcBef>
                <a:spcPts val="0"/>
              </a:spcBef>
              <a:buSzPct val="100000"/>
              <a:buChar char="■"/>
              <a:defRPr sz="2000"/>
            </a:lvl3pPr>
            <a:lvl4pPr lvl="3">
              <a:spcBef>
                <a:spcPts val="0"/>
              </a:spcBef>
              <a:buSzPct val="100000"/>
              <a:buChar char="●"/>
              <a:defRPr sz="2000"/>
            </a:lvl4pPr>
            <a:lvl5pPr lvl="4">
              <a:spcBef>
                <a:spcPts val="0"/>
              </a:spcBef>
              <a:buSzPct val="100000"/>
              <a:buChar char="○"/>
              <a:defRPr sz="2000"/>
            </a:lvl5pPr>
            <a:lvl6pPr lvl="5">
              <a:spcBef>
                <a:spcPts val="0"/>
              </a:spcBef>
              <a:buSzPct val="100000"/>
              <a:buChar char="■"/>
              <a:defRPr sz="2000"/>
            </a:lvl6pPr>
            <a:lvl7pPr lvl="6">
              <a:spcBef>
                <a:spcPts val="0"/>
              </a:spcBef>
              <a:buSzPct val="100000"/>
              <a:buChar char="●"/>
              <a:defRPr sz="2000"/>
            </a:lvl7pPr>
            <a:lvl8pPr lvl="7">
              <a:spcBef>
                <a:spcPts val="0"/>
              </a:spcBef>
              <a:buSzPct val="100000"/>
              <a:buChar char="○"/>
              <a:defRPr sz="2000"/>
            </a:lvl8pPr>
            <a:lvl9pPr lvl="8">
              <a:spcBef>
                <a:spcPts val="0"/>
              </a:spcBef>
              <a:buSzPct val="100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396123" y="1537987"/>
            <a:ext cx="3378299" cy="272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2000"/>
            </a:lvl1pPr>
            <a:lvl2pPr lvl="1">
              <a:spcBef>
                <a:spcPts val="0"/>
              </a:spcBef>
              <a:buSzPct val="100000"/>
              <a:buChar char="○"/>
              <a:defRPr sz="2000"/>
            </a:lvl2pPr>
            <a:lvl3pPr lvl="2">
              <a:spcBef>
                <a:spcPts val="0"/>
              </a:spcBef>
              <a:buSzPct val="100000"/>
              <a:buChar char="■"/>
              <a:defRPr sz="2000"/>
            </a:lvl3pPr>
            <a:lvl4pPr lvl="3">
              <a:spcBef>
                <a:spcPts val="0"/>
              </a:spcBef>
              <a:buSzPct val="100000"/>
              <a:buChar char="●"/>
              <a:defRPr sz="2000"/>
            </a:lvl4pPr>
            <a:lvl5pPr lvl="4">
              <a:spcBef>
                <a:spcPts val="0"/>
              </a:spcBef>
              <a:buSzPct val="100000"/>
              <a:buChar char="○"/>
              <a:defRPr sz="2000"/>
            </a:lvl5pPr>
            <a:lvl6pPr lvl="5">
              <a:spcBef>
                <a:spcPts val="0"/>
              </a:spcBef>
              <a:buSzPct val="100000"/>
              <a:buChar char="■"/>
              <a:defRPr sz="2000"/>
            </a:lvl6pPr>
            <a:lvl7pPr lvl="6">
              <a:spcBef>
                <a:spcPts val="0"/>
              </a:spcBef>
              <a:buSzPct val="100000"/>
              <a:buChar char="●"/>
              <a:defRPr sz="2000"/>
            </a:lvl7pPr>
            <a:lvl8pPr lvl="7">
              <a:spcBef>
                <a:spcPts val="0"/>
              </a:spcBef>
              <a:buSzPct val="100000"/>
              <a:buChar char="○"/>
              <a:defRPr sz="2000"/>
            </a:lvl8pPr>
            <a:lvl9pPr lvl="8">
              <a:spcBef>
                <a:spcPts val="0"/>
              </a:spcBef>
              <a:buSzPct val="100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Shape 125"/>
          <p:cNvGrpSpPr/>
          <p:nvPr/>
        </p:nvGrpSpPr>
        <p:grpSpPr>
          <a:xfrm>
            <a:off x="-3" y="40"/>
            <a:ext cx="7072430" cy="1327314"/>
            <a:chOff x="-3" y="40"/>
            <a:chExt cx="7072430" cy="1327314"/>
          </a:xfrm>
        </p:grpSpPr>
        <p:sp>
          <p:nvSpPr>
            <p:cNvPr id="126" name="Shape 12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2" y="40"/>
              <a:ext cx="6756167" cy="1327314"/>
              <a:chOff x="-2168137" y="330075"/>
              <a:chExt cx="8650662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7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3" y="381007"/>
              <a:ext cx="7072430" cy="771743"/>
              <a:chOff x="-9092084" y="330075"/>
              <a:chExt cx="15574609" cy="1699501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Shape 133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134" name="Shape 134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35" name="Shape 135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grpSp>
        <p:nvGrpSpPr>
          <p:cNvPr id="164" name="Shape 164"/>
          <p:cNvGrpSpPr/>
          <p:nvPr/>
        </p:nvGrpSpPr>
        <p:grpSpPr>
          <a:xfrm>
            <a:off x="6946841" y="4472722"/>
            <a:ext cx="2202829" cy="670794"/>
            <a:chOff x="5575241" y="4472722"/>
            <a:chExt cx="2202829" cy="670794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8" y="-2"/>
            <a:ext cx="2202829" cy="670794"/>
            <a:chOff x="5575241" y="4472722"/>
            <a:chExt cx="2202829" cy="670794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600"/>
              </a:spcBef>
              <a:spcAft>
                <a:spcPts val="1000"/>
              </a:spcAft>
              <a:buNone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None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None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None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None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None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None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None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None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6" r:id="rId4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court.mahkamahagung.go.id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ecourt.mahkamahagung.go.id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090750"/>
            <a:ext cx="5367900" cy="29619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ID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iandra GD" panose="020E0502030308020204" pitchFamily="34" charset="0"/>
              </a:rPr>
              <a:t>IMPLEMENTASI </a:t>
            </a:r>
            <a:r>
              <a:rPr lang="en-ID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iandra GD" panose="020E0502030308020204" pitchFamily="34" charset="0"/>
              </a:rPr>
              <a:t>E-COURT </a:t>
            </a:r>
            <a:r>
              <a:rPr lang="en-ID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iandra GD" panose="020E0502030308020204" pitchFamily="34" charset="0"/>
              </a:rPr>
              <a:t>PADA PENGADILAN</a:t>
            </a:r>
            <a:r>
              <a:rPr lang="en-US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iandra GD" panose="020E0502030308020204" pitchFamily="34" charset="0"/>
              </a:rPr>
              <a:t/>
            </a:r>
            <a:br>
              <a:rPr lang="en-US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n-US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iandra GD" panose="020E0502030308020204" pitchFamily="34" charset="0"/>
                <a:hlinkClick r:id="rId2"/>
              </a:rPr>
              <a:t>https</a:t>
            </a:r>
            <a:r>
              <a:rPr lang="en-US" sz="2400" b="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iandra GD" panose="020E0502030308020204" pitchFamily="34" charset="0"/>
                <a:hlinkClick r:id="rId2"/>
              </a:rPr>
              <a:t>://</a:t>
            </a:r>
            <a:r>
              <a:rPr lang="en-US" sz="2400" b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iandra GD" panose="020E0502030308020204" pitchFamily="34" charset="0"/>
                <a:hlinkClick r:id="rId2"/>
              </a:rPr>
              <a:t>ecourt.mahkamahagung.go.id</a:t>
            </a:r>
            <a:endParaRPr lang="id-ID" sz="2400" b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2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pSp>
        <p:nvGrpSpPr>
          <p:cNvPr id="4" name="Shape 194"/>
          <p:cNvGrpSpPr/>
          <p:nvPr/>
        </p:nvGrpSpPr>
        <p:grpSpPr>
          <a:xfrm>
            <a:off x="293682" y="574116"/>
            <a:ext cx="309041" cy="403122"/>
            <a:chOff x="590250" y="244200"/>
            <a:chExt cx="407975" cy="532175"/>
          </a:xfrm>
        </p:grpSpPr>
        <p:sp>
          <p:nvSpPr>
            <p:cNvPr id="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" name="Title 18"/>
          <p:cNvSpPr txBox="1">
            <a:spLocks noGrp="1"/>
          </p:cNvSpPr>
          <p:nvPr>
            <p:ph type="title"/>
          </p:nvPr>
        </p:nvSpPr>
        <p:spPr>
          <a:xfrm>
            <a:off x="814275" y="452525"/>
            <a:ext cx="5258400" cy="64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000" b="1" dirty="0" smtClean="0">
                <a:latin typeface="Roboto Condensed" panose="020B0604020202020204" charset="0"/>
                <a:ea typeface="Roboto Condensed" panose="020B0604020202020204" charset="0"/>
              </a:rPr>
              <a:t>HAK DAN KEWAJIBAN PENGGUNA TERDAFTAR</a:t>
            </a:r>
            <a:endParaRPr lang="en-US" sz="2000" b="1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3682" y="1419622"/>
            <a:ext cx="83107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ID" b="1" dirty="0" err="1" smtClean="0">
                <a:latin typeface="+mj-lt"/>
              </a:rPr>
              <a:t>Pengguna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terdaftar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wajib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untuk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tunduk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pada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syarat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dan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ketentuan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penggunaan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aplikasi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ECourt</a:t>
            </a:r>
            <a:r>
              <a:rPr lang="en-ID" b="1" dirty="0" smtClean="0">
                <a:latin typeface="+mj-lt"/>
              </a:rPr>
              <a:t>. </a:t>
            </a:r>
          </a:p>
          <a:p>
            <a:pPr lvl="0">
              <a:lnSpc>
                <a:spcPct val="150000"/>
              </a:lnSpc>
            </a:pPr>
            <a:r>
              <a:rPr lang="en-ID" b="1" dirty="0" err="1" smtClean="0">
                <a:latin typeface="+mj-lt"/>
              </a:rPr>
              <a:t>Pelanggaran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terhadap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syarat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dan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ketentuan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penggunaan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aplikasi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ECourt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dapat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mengakibatkan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Pengguna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Terdaftar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kehilangan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hak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aksesnya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terhadap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aplikasi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Ecourt</a:t>
            </a:r>
            <a:r>
              <a:rPr lang="en-ID" b="1" dirty="0" smtClean="0">
                <a:latin typeface="+mj-lt"/>
              </a:rPr>
              <a:t>, </a:t>
            </a:r>
            <a:r>
              <a:rPr lang="en-ID" b="1" dirty="0" err="1" smtClean="0">
                <a:latin typeface="+mj-lt"/>
              </a:rPr>
              <a:t>sanksi</a:t>
            </a:r>
            <a:r>
              <a:rPr lang="en-ID" b="1" dirty="0" smtClean="0">
                <a:latin typeface="+mj-lt"/>
              </a:rPr>
              <a:t> yang </a:t>
            </a:r>
            <a:r>
              <a:rPr lang="en-ID" b="1" dirty="0" err="1" smtClean="0">
                <a:latin typeface="+mj-lt"/>
              </a:rPr>
              <a:t>diberikan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oleh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Mahkamah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Agung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dalam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bentuk</a:t>
            </a:r>
            <a:r>
              <a:rPr lang="en-ID" b="1" dirty="0" smtClean="0">
                <a:latin typeface="+mj-lt"/>
              </a:rPr>
              <a:t>: </a:t>
            </a:r>
            <a:endParaRPr lang="en-ID" dirty="0">
              <a:latin typeface="Maiandra GD" panose="020E0502030308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D" b="1" dirty="0" err="1" smtClean="0">
                <a:latin typeface="+mj-lt"/>
              </a:rPr>
              <a:t>Sanksi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ringan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berupa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teguran</a:t>
            </a:r>
            <a:r>
              <a:rPr lang="en-ID" b="1" dirty="0" smtClean="0">
                <a:latin typeface="+mj-lt"/>
              </a:rPr>
              <a:t>;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D" b="1" dirty="0" err="1" smtClean="0">
                <a:latin typeface="+mj-lt"/>
              </a:rPr>
              <a:t>Sanksi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sedang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berupa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pencabutan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hak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akses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untuk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sementara</a:t>
            </a:r>
            <a:r>
              <a:rPr lang="en-ID" b="1" dirty="0" smtClean="0">
                <a:latin typeface="+mj-lt"/>
              </a:rPr>
              <a:t>;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D" b="1" dirty="0" err="1" smtClean="0">
                <a:latin typeface="+mj-lt"/>
              </a:rPr>
              <a:t>Sanksi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berat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berupa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pencabutan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hak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akses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secara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permanan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sesuai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dengan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bobot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dan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dampak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pelanggaran</a:t>
            </a:r>
            <a:r>
              <a:rPr lang="en-ID" b="1" dirty="0" smtClean="0">
                <a:latin typeface="+mj-lt"/>
              </a:rPr>
              <a:t> yang </a:t>
            </a:r>
            <a:r>
              <a:rPr lang="en-ID" b="1" dirty="0" err="1" smtClean="0">
                <a:latin typeface="+mj-lt"/>
              </a:rPr>
              <a:t>ditemukan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terhadap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integritas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aplikasi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ECourt</a:t>
            </a:r>
            <a:r>
              <a:rPr lang="en-ID" b="1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44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pSp>
        <p:nvGrpSpPr>
          <p:cNvPr id="4" name="Shape 194"/>
          <p:cNvGrpSpPr/>
          <p:nvPr/>
        </p:nvGrpSpPr>
        <p:grpSpPr>
          <a:xfrm>
            <a:off x="293682" y="574116"/>
            <a:ext cx="309041" cy="403122"/>
            <a:chOff x="590250" y="244200"/>
            <a:chExt cx="407975" cy="532175"/>
          </a:xfrm>
        </p:grpSpPr>
        <p:sp>
          <p:nvSpPr>
            <p:cNvPr id="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" name="Title 18"/>
          <p:cNvSpPr txBox="1">
            <a:spLocks noGrp="1"/>
          </p:cNvSpPr>
          <p:nvPr>
            <p:ph type="title"/>
          </p:nvPr>
        </p:nvSpPr>
        <p:spPr>
          <a:xfrm>
            <a:off x="814275" y="478173"/>
            <a:ext cx="5258400" cy="59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000" b="1" dirty="0" smtClean="0">
                <a:latin typeface="Roboto Condensed" panose="020B0604020202020204" charset="0"/>
                <a:ea typeface="Roboto Condensed" panose="020B0604020202020204" charset="0"/>
              </a:rPr>
              <a:t>PENGGUNA TERDAFTAR</a:t>
            </a:r>
            <a:endParaRPr lang="en-US" sz="2000" b="1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3682" y="1419622"/>
            <a:ext cx="74466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D" sz="1300" b="1" dirty="0" err="1" smtClean="0">
                <a:latin typeface="+mj-lt"/>
              </a:rPr>
              <a:t>Advokat</a:t>
            </a:r>
            <a:r>
              <a:rPr lang="en-ID" sz="1300" b="1" dirty="0" smtClean="0">
                <a:latin typeface="+mj-lt"/>
              </a:rPr>
              <a:t> </a:t>
            </a:r>
            <a:endParaRPr lang="en-ID" sz="1300" b="1" dirty="0">
              <a:latin typeface="+mj-lt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300" b="1" dirty="0" err="1">
                <a:latin typeface="+mj-lt"/>
              </a:rPr>
              <a:t>Persyaratan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>
                <a:latin typeface="+mj-lt"/>
                <a:sym typeface="Wingdings" panose="05000000000000000000" pitchFamily="2" charset="2"/>
              </a:rPr>
              <a:t>(</a:t>
            </a:r>
            <a:r>
              <a:rPr lang="en-ID" sz="1300" b="1" dirty="0" err="1">
                <a:latin typeface="+mj-lt"/>
                <a:sym typeface="Wingdings" panose="05000000000000000000" pitchFamily="2" charset="2"/>
              </a:rPr>
              <a:t>ps</a:t>
            </a:r>
            <a:r>
              <a:rPr lang="en-ID" sz="1300" b="1" dirty="0">
                <a:latin typeface="+mj-lt"/>
                <a:sym typeface="Wingdings" panose="05000000000000000000" pitchFamily="2" charset="2"/>
              </a:rPr>
              <a:t> 4 (3))</a:t>
            </a:r>
            <a:endParaRPr lang="en-ID" sz="1300" b="1" dirty="0">
              <a:latin typeface="+mj-lt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id-ID" sz="1300" b="1" dirty="0">
                <a:latin typeface="+mj-lt"/>
              </a:rPr>
              <a:t>KTP;</a:t>
            </a:r>
            <a:endParaRPr lang="en-ID" sz="1300" b="1" dirty="0">
              <a:latin typeface="+mj-lt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id-ID" sz="1300" b="1" dirty="0">
                <a:latin typeface="+mj-lt"/>
              </a:rPr>
              <a:t>Kartu keanggotaan advokat; dan</a:t>
            </a:r>
            <a:endParaRPr lang="en-ID" sz="1300" b="1" dirty="0">
              <a:latin typeface="+mj-lt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id-ID" sz="1300" b="1" dirty="0">
                <a:latin typeface="+mj-lt"/>
              </a:rPr>
              <a:t>bukti berita acara sumpah advokat oleh pengadilan tinggi</a:t>
            </a:r>
            <a:endParaRPr lang="en-ID" sz="1300" b="1" dirty="0">
              <a:latin typeface="+mj-lt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1300" b="1" dirty="0" err="1">
                <a:latin typeface="+mj-lt"/>
              </a:rPr>
              <a:t>Pendaftaran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melalui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Sistim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Informasi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Pengadilan</a:t>
            </a:r>
            <a:r>
              <a:rPr lang="en-ID" sz="1300" b="1" dirty="0">
                <a:latin typeface="+mj-lt"/>
              </a:rPr>
              <a:t> (</a:t>
            </a:r>
            <a:r>
              <a:rPr lang="en-ID" sz="1300" b="1" dirty="0" err="1">
                <a:latin typeface="+mj-lt"/>
              </a:rPr>
              <a:t>ps</a:t>
            </a:r>
            <a:r>
              <a:rPr lang="en-ID" sz="1300" b="1" dirty="0">
                <a:latin typeface="+mj-lt"/>
              </a:rPr>
              <a:t> 4 (4)) -&gt; </a:t>
            </a:r>
            <a:r>
              <a:rPr lang="en-ID" sz="1300" b="1" dirty="0" err="1">
                <a:latin typeface="+mj-lt"/>
              </a:rPr>
              <a:t>Dikelola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oleh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Mahkamah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Agung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secara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terpusat</a:t>
            </a:r>
            <a:r>
              <a:rPr lang="en-ID" sz="1300" b="1" dirty="0">
                <a:latin typeface="+mj-lt"/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D" sz="1300" b="1" dirty="0">
                <a:latin typeface="+mj-lt"/>
              </a:rPr>
              <a:t>Non </a:t>
            </a:r>
            <a:r>
              <a:rPr lang="en-ID" sz="1300" b="1" dirty="0" err="1">
                <a:latin typeface="+mj-lt"/>
              </a:rPr>
              <a:t>Advokat</a:t>
            </a:r>
            <a:endParaRPr lang="en-ID" sz="1300" b="1" dirty="0">
              <a:latin typeface="+mj-lt"/>
            </a:endParaRPr>
          </a:p>
          <a:p>
            <a:pPr marL="268288" lvl="1">
              <a:lnSpc>
                <a:spcPct val="150000"/>
              </a:lnSpc>
            </a:pPr>
            <a:r>
              <a:rPr lang="en-ID" sz="1300" b="1" dirty="0">
                <a:latin typeface="+mj-lt"/>
              </a:rPr>
              <a:t>Akan </a:t>
            </a:r>
            <a:r>
              <a:rPr lang="en-ID" sz="1300" b="1" dirty="0" err="1">
                <a:latin typeface="+mj-lt"/>
              </a:rPr>
              <a:t>diatur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lebih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lanjut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oleh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Mahkamah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Agung</a:t>
            </a:r>
            <a:r>
              <a:rPr lang="en-ID" sz="1300" b="1" dirty="0">
                <a:latin typeface="+mj-lt"/>
              </a:rPr>
              <a:t> (</a:t>
            </a:r>
            <a:r>
              <a:rPr lang="en-ID" sz="1300" b="1" dirty="0" err="1">
                <a:latin typeface="+mj-lt"/>
              </a:rPr>
              <a:t>ps</a:t>
            </a:r>
            <a:r>
              <a:rPr lang="en-ID" sz="1300" b="1" dirty="0">
                <a:latin typeface="+mj-lt"/>
              </a:rPr>
              <a:t> 4 (2))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D" sz="1300" b="1" dirty="0" err="1">
                <a:latin typeface="+mj-lt"/>
              </a:rPr>
              <a:t>Pengguna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Terdaftar</a:t>
            </a:r>
            <a:r>
              <a:rPr lang="en-ID" sz="1300" b="1" dirty="0">
                <a:latin typeface="+mj-lt"/>
              </a:rPr>
              <a:t>, </a:t>
            </a:r>
            <a:r>
              <a:rPr lang="en-ID" sz="1300" b="1" dirty="0" err="1">
                <a:latin typeface="+mj-lt"/>
              </a:rPr>
              <a:t>akses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terhadap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fasilitas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administrasi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pengadilan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secara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elektronik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berikut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fitur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pendukungnya</a:t>
            </a:r>
            <a:r>
              <a:rPr lang="en-ID" sz="1300" b="1" dirty="0">
                <a:latin typeface="+mj-lt"/>
              </a:rPr>
              <a:t> (Ps 5)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D" sz="1300" b="1" dirty="0" err="1">
                <a:latin typeface="+mj-lt"/>
              </a:rPr>
              <a:t>Pengguna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tidak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terdaftar</a:t>
            </a:r>
            <a:r>
              <a:rPr lang="en-ID" sz="1300" b="1" dirty="0">
                <a:latin typeface="+mj-lt"/>
              </a:rPr>
              <a:t>, </a:t>
            </a:r>
            <a:r>
              <a:rPr lang="en-ID" sz="1300" b="1" dirty="0" err="1">
                <a:latin typeface="+mj-lt"/>
              </a:rPr>
              <a:t>akses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terbatas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sepanjang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ketentuan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hak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keterbukaan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>
                <a:latin typeface="+mj-lt"/>
              </a:rPr>
              <a:t>informasi</a:t>
            </a:r>
            <a:r>
              <a:rPr lang="en-ID" sz="1300" b="1" dirty="0">
                <a:latin typeface="+mj-lt"/>
              </a:rPr>
              <a:t> </a:t>
            </a:r>
            <a:r>
              <a:rPr lang="en-ID" sz="1300" b="1" dirty="0" err="1" smtClean="0">
                <a:latin typeface="+mj-lt"/>
              </a:rPr>
              <a:t>pengadilan</a:t>
            </a:r>
            <a:endParaRPr lang="en-ID" sz="13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51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pSp>
        <p:nvGrpSpPr>
          <p:cNvPr id="4" name="Shape 194"/>
          <p:cNvGrpSpPr/>
          <p:nvPr/>
        </p:nvGrpSpPr>
        <p:grpSpPr>
          <a:xfrm>
            <a:off x="293682" y="574116"/>
            <a:ext cx="309041" cy="403122"/>
            <a:chOff x="590250" y="244200"/>
            <a:chExt cx="407975" cy="532175"/>
          </a:xfrm>
        </p:grpSpPr>
        <p:sp>
          <p:nvSpPr>
            <p:cNvPr id="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79512" y="1275606"/>
            <a:ext cx="74888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ID" b="1" dirty="0" smtClean="0">
                <a:latin typeface="+mj-lt"/>
              </a:rPr>
              <a:t>D</a:t>
            </a:r>
            <a:r>
              <a:rPr lang="id-ID" b="1" dirty="0">
                <a:latin typeface="+mj-lt"/>
              </a:rPr>
              <a:t>omisili para pihak berupa alamat surat elektronik dan/atau nomor telepon seluler yang telah terverifikasi.</a:t>
            </a:r>
            <a:endParaRPr lang="en-ID" b="1" dirty="0">
              <a:latin typeface="+mj-lt"/>
            </a:endParaRPr>
          </a:p>
          <a:p>
            <a:pPr lvl="0"/>
            <a:endParaRPr lang="en-ID" b="1" dirty="0">
              <a:latin typeface="+mj-lt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D" b="1" dirty="0">
                <a:latin typeface="+mj-lt"/>
              </a:rPr>
              <a:t>Akan </a:t>
            </a:r>
            <a:r>
              <a:rPr lang="en-ID" b="1" dirty="0" err="1">
                <a:latin typeface="+mj-lt"/>
              </a:rPr>
              <a:t>ada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mekanisme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verifikasi</a:t>
            </a:r>
            <a:r>
              <a:rPr lang="en-ID" b="1" dirty="0">
                <a:latin typeface="+mj-lt"/>
              </a:rPr>
              <a:t>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D" b="1" dirty="0" err="1">
                <a:latin typeface="+mj-lt"/>
              </a:rPr>
              <a:t>Pengguna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Terdaftar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otomatis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terverifikasi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dan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dianggap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memilih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domisili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pada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alamat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surat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elektronik</a:t>
            </a:r>
            <a:r>
              <a:rPr lang="en-ID" b="1" dirty="0">
                <a:latin typeface="+mj-lt"/>
              </a:rPr>
              <a:t> / </a:t>
            </a:r>
            <a:r>
              <a:rPr lang="en-ID" b="1" dirty="0" err="1">
                <a:latin typeface="+mj-lt"/>
              </a:rPr>
              <a:t>nomor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telepon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seluler</a:t>
            </a:r>
            <a:r>
              <a:rPr lang="en-ID" b="1" dirty="0">
                <a:latin typeface="+mj-lt"/>
              </a:rPr>
              <a:t> yang </a:t>
            </a:r>
            <a:r>
              <a:rPr lang="en-ID" b="1" dirty="0" err="1">
                <a:latin typeface="+mj-lt"/>
              </a:rPr>
              <a:t>telah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terverifikasi</a:t>
            </a:r>
            <a:r>
              <a:rPr lang="en-ID" b="1" dirty="0">
                <a:latin typeface="+mj-lt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D" b="1" dirty="0" err="1">
                <a:latin typeface="+mj-lt"/>
              </a:rPr>
              <a:t>Tidak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diperlukan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lagi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pengiriman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fisik</a:t>
            </a:r>
            <a:r>
              <a:rPr lang="en-ID" b="1" dirty="0">
                <a:latin typeface="+mj-lt"/>
              </a:rPr>
              <a:t>, </a:t>
            </a:r>
            <a:r>
              <a:rPr lang="en-ID" b="1" dirty="0" err="1">
                <a:latin typeface="+mj-lt"/>
              </a:rPr>
              <a:t>panggilan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sudah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dianggap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sah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apabila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sudah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terkirim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ke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domisili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elektronik</a:t>
            </a:r>
            <a:r>
              <a:rPr lang="en-ID" b="1" dirty="0">
                <a:latin typeface="+mj-lt"/>
              </a:rPr>
              <a:t> para </a:t>
            </a:r>
            <a:r>
              <a:rPr lang="en-ID" b="1" dirty="0" err="1">
                <a:latin typeface="+mj-lt"/>
              </a:rPr>
              <a:t>pihak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dalam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tenggang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waktu</a:t>
            </a:r>
            <a:r>
              <a:rPr lang="en-ID" b="1" dirty="0">
                <a:latin typeface="+mj-lt"/>
              </a:rPr>
              <a:t> yang </a:t>
            </a:r>
            <a:r>
              <a:rPr lang="en-ID" b="1" dirty="0" err="1">
                <a:latin typeface="+mj-lt"/>
              </a:rPr>
              <a:t>ditentukan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undang-undang</a:t>
            </a:r>
            <a:r>
              <a:rPr lang="en-ID" b="1" dirty="0">
                <a:latin typeface="+mj-lt"/>
              </a:rPr>
              <a:t>. (</a:t>
            </a:r>
            <a:r>
              <a:rPr lang="en-ID" b="1" dirty="0" err="1">
                <a:latin typeface="+mj-lt"/>
              </a:rPr>
              <a:t>pasal</a:t>
            </a:r>
            <a:r>
              <a:rPr lang="en-ID" b="1" dirty="0">
                <a:latin typeface="+mj-lt"/>
              </a:rPr>
              <a:t> 13(2) jo </a:t>
            </a:r>
            <a:r>
              <a:rPr lang="en-ID" b="1" dirty="0" err="1">
                <a:latin typeface="+mj-lt"/>
              </a:rPr>
              <a:t>pasal</a:t>
            </a:r>
            <a:r>
              <a:rPr lang="en-ID" b="1" dirty="0">
                <a:latin typeface="+mj-lt"/>
              </a:rPr>
              <a:t> 15)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D" b="1" dirty="0" err="1">
                <a:latin typeface="+mj-lt"/>
              </a:rPr>
              <a:t>Apabila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diperlukan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panggilan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asli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diserahkan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pada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saat</a:t>
            </a:r>
            <a:r>
              <a:rPr lang="en-ID" b="1" dirty="0">
                <a:latin typeface="+mj-lt"/>
              </a:rPr>
              <a:t> para </a:t>
            </a:r>
            <a:r>
              <a:rPr lang="en-ID" b="1" dirty="0" err="1">
                <a:latin typeface="+mj-lt"/>
              </a:rPr>
              <a:t>pihak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hadir</a:t>
            </a:r>
            <a:r>
              <a:rPr lang="en-ID" b="1" dirty="0">
                <a:latin typeface="+mj-lt"/>
              </a:rPr>
              <a:t> di </a:t>
            </a:r>
            <a:r>
              <a:rPr lang="en-ID" b="1" dirty="0" err="1">
                <a:latin typeface="+mj-lt"/>
              </a:rPr>
              <a:t>persidangan</a:t>
            </a:r>
            <a:r>
              <a:rPr lang="en-ID" b="1" dirty="0" smtClean="0">
                <a:latin typeface="+mj-lt"/>
              </a:rPr>
              <a:t>.</a:t>
            </a:r>
            <a:endParaRPr lang="en-ID" b="1" dirty="0">
              <a:latin typeface="+mj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>
                <a:latin typeface="Roboto Condensed" panose="020B0604020202020204" charset="0"/>
                <a:ea typeface="Roboto Condensed" panose="020B0604020202020204" charset="0"/>
              </a:rPr>
              <a:t>DOMISILI ELEKTRONIK</a:t>
            </a:r>
            <a:endParaRPr lang="id-ID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26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pSp>
        <p:nvGrpSpPr>
          <p:cNvPr id="4" name="Shape 194"/>
          <p:cNvGrpSpPr/>
          <p:nvPr/>
        </p:nvGrpSpPr>
        <p:grpSpPr>
          <a:xfrm>
            <a:off x="293682" y="574116"/>
            <a:ext cx="309041" cy="403122"/>
            <a:chOff x="590250" y="244200"/>
            <a:chExt cx="407975" cy="532175"/>
          </a:xfrm>
        </p:grpSpPr>
        <p:sp>
          <p:nvSpPr>
            <p:cNvPr id="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79512" y="1491630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D" b="1" dirty="0" err="1" smtClean="0">
                <a:latin typeface="+mj-lt"/>
              </a:rPr>
              <a:t>Pembayaran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panjar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biaya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perkara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ditujukan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ke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rekening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pengadilan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pada</a:t>
            </a:r>
            <a:r>
              <a:rPr lang="en-ID" b="1" dirty="0" smtClean="0">
                <a:latin typeface="+mj-lt"/>
              </a:rPr>
              <a:t> bank </a:t>
            </a:r>
            <a:r>
              <a:rPr lang="en-ID" b="1" dirty="0" err="1" smtClean="0">
                <a:latin typeface="+mj-lt"/>
              </a:rPr>
              <a:t>melalui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saluran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pembayaran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elektronik</a:t>
            </a:r>
            <a:r>
              <a:rPr lang="en-ID" b="1" dirty="0" smtClean="0">
                <a:latin typeface="+mj-lt"/>
              </a:rPr>
              <a:t>  </a:t>
            </a:r>
            <a:r>
              <a:rPr lang="en-ID" b="1" dirty="0" err="1" smtClean="0">
                <a:latin typeface="+mj-lt"/>
              </a:rPr>
              <a:t>menggunakan</a:t>
            </a:r>
            <a:r>
              <a:rPr lang="en-ID" b="1" dirty="0" smtClean="0">
                <a:latin typeface="+mj-lt"/>
              </a:rPr>
              <a:t> virtual account yang </a:t>
            </a:r>
            <a:r>
              <a:rPr lang="en-ID" b="1" dirty="0" err="1" smtClean="0">
                <a:latin typeface="+mj-lt"/>
              </a:rPr>
              <a:t>tersedia</a:t>
            </a:r>
            <a:r>
              <a:rPr lang="en-ID" b="1" dirty="0" smtClean="0">
                <a:latin typeface="+mj-lt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D" b="1" dirty="0" smtClean="0">
                <a:latin typeface="+mj-lt"/>
              </a:rPr>
              <a:t>Masa </a:t>
            </a:r>
            <a:r>
              <a:rPr lang="en-ID" b="1" dirty="0" err="1" smtClean="0">
                <a:latin typeface="+mj-lt"/>
              </a:rPr>
              <a:t>berlaku</a:t>
            </a:r>
            <a:r>
              <a:rPr lang="en-ID" b="1" dirty="0" smtClean="0">
                <a:latin typeface="+mj-lt"/>
              </a:rPr>
              <a:t> virtual account </a:t>
            </a:r>
            <a:r>
              <a:rPr lang="en-ID" b="1" dirty="0" err="1" smtClean="0">
                <a:latin typeface="+mj-lt"/>
              </a:rPr>
              <a:t>adalah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maksimal</a:t>
            </a:r>
            <a:r>
              <a:rPr lang="en-ID" b="1" dirty="0" smtClean="0">
                <a:latin typeface="+mj-lt"/>
              </a:rPr>
              <a:t> 24 jam </a:t>
            </a:r>
            <a:r>
              <a:rPr lang="en-ID" b="1" dirty="0" err="1" smtClean="0">
                <a:latin typeface="+mj-lt"/>
              </a:rPr>
              <a:t>setelah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menerima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taksiran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panjar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biaya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perkara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secara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elekronik</a:t>
            </a:r>
            <a:endParaRPr lang="en-ID" b="1" dirty="0" smtClean="0">
              <a:latin typeface="+mj-lt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D" b="1" dirty="0" err="1" smtClean="0">
                <a:latin typeface="+mj-lt"/>
              </a:rPr>
              <a:t>Jika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lewat</a:t>
            </a:r>
            <a:r>
              <a:rPr lang="en-ID" b="1" dirty="0" smtClean="0">
                <a:latin typeface="+mj-lt"/>
              </a:rPr>
              <a:t> 24 jam </a:t>
            </a:r>
            <a:r>
              <a:rPr lang="en-ID" b="1" dirty="0" err="1" smtClean="0">
                <a:latin typeface="+mj-lt"/>
              </a:rPr>
              <a:t>belum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dilakukan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pembayaran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maka</a:t>
            </a:r>
            <a:r>
              <a:rPr lang="en-ID" b="1" dirty="0" smtClean="0">
                <a:latin typeface="+mj-lt"/>
              </a:rPr>
              <a:t> Virtual Account </a:t>
            </a:r>
            <a:r>
              <a:rPr lang="en-ID" b="1" dirty="0" err="1" smtClean="0">
                <a:latin typeface="+mj-lt"/>
              </a:rPr>
              <a:t>tersebut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tidak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dapat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digunakan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dan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Pengguna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Terdaftar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wajib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melakukan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pendaftaran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perkara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ulang</a:t>
            </a:r>
            <a:endParaRPr lang="en-ID" b="1" dirty="0" smtClean="0">
              <a:latin typeface="+mj-lt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D" b="1" dirty="0" err="1" smtClean="0">
                <a:latin typeface="+mj-lt"/>
              </a:rPr>
              <a:t>Terhadap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pendaftaran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perkara</a:t>
            </a:r>
            <a:r>
              <a:rPr lang="en-ID" b="1" dirty="0" smtClean="0">
                <a:latin typeface="+mj-lt"/>
              </a:rPr>
              <a:t> yang </a:t>
            </a:r>
            <a:r>
              <a:rPr lang="en-ID" b="1" dirty="0" err="1" smtClean="0">
                <a:latin typeface="+mj-lt"/>
              </a:rPr>
              <a:t>pembayaran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dilakukan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diluar</a:t>
            </a:r>
            <a:r>
              <a:rPr lang="en-ID" b="1" dirty="0" smtClean="0">
                <a:latin typeface="+mj-lt"/>
              </a:rPr>
              <a:t> jam </a:t>
            </a:r>
            <a:r>
              <a:rPr lang="en-ID" b="1" dirty="0" err="1" smtClean="0">
                <a:latin typeface="+mj-lt"/>
              </a:rPr>
              <a:t>kerja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maka</a:t>
            </a:r>
            <a:r>
              <a:rPr lang="en-ID" b="1" dirty="0" smtClean="0">
                <a:latin typeface="+mj-lt"/>
              </a:rPr>
              <a:t>, </a:t>
            </a:r>
            <a:r>
              <a:rPr lang="en-ID" b="1" dirty="0" err="1" smtClean="0">
                <a:latin typeface="+mj-lt"/>
              </a:rPr>
              <a:t>pendaftaran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perkara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akan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diproses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pada</a:t>
            </a:r>
            <a:r>
              <a:rPr lang="en-ID" b="1" dirty="0" smtClean="0">
                <a:latin typeface="+mj-lt"/>
              </a:rPr>
              <a:t> jam </a:t>
            </a:r>
            <a:r>
              <a:rPr lang="en-ID" b="1" dirty="0" err="1" smtClean="0">
                <a:latin typeface="+mj-lt"/>
              </a:rPr>
              <a:t>kerja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pengadilan</a:t>
            </a:r>
            <a:endParaRPr lang="en-ID" b="1" dirty="0">
              <a:latin typeface="+mj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>
                <a:latin typeface="Roboto Condensed" panose="020B0604020202020204" charset="0"/>
                <a:ea typeface="Roboto Condensed" panose="020B0604020202020204" charset="0"/>
              </a:rPr>
              <a:t>PEMBAYARAN PENJAR PERKARA</a:t>
            </a:r>
            <a:endParaRPr lang="id-ID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4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hape 401"/>
          <p:cNvGrpSpPr/>
          <p:nvPr/>
        </p:nvGrpSpPr>
        <p:grpSpPr>
          <a:xfrm>
            <a:off x="2051720" y="3320227"/>
            <a:ext cx="5400600" cy="907707"/>
            <a:chOff x="-1535283" y="1287959"/>
            <a:chExt cx="11486578" cy="2067200"/>
          </a:xfrm>
        </p:grpSpPr>
        <p:sp>
          <p:nvSpPr>
            <p:cNvPr id="26" name="Shape 402"/>
            <p:cNvSpPr/>
            <p:nvPr/>
          </p:nvSpPr>
          <p:spPr>
            <a:xfrm>
              <a:off x="8699476" y="1287959"/>
              <a:ext cx="1243800" cy="414299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403"/>
            <p:cNvSpPr/>
            <p:nvPr/>
          </p:nvSpPr>
          <p:spPr>
            <a:xfrm rot="10800000" flipH="1">
              <a:off x="-308910" y="1715258"/>
              <a:ext cx="9030599" cy="1243799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404"/>
            <p:cNvSpPr/>
            <p:nvPr/>
          </p:nvSpPr>
          <p:spPr>
            <a:xfrm rot="10800000" flipH="1">
              <a:off x="8707495" y="1697042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9" name="Shape 405"/>
            <p:cNvSpPr/>
            <p:nvPr/>
          </p:nvSpPr>
          <p:spPr>
            <a:xfrm flipH="1">
              <a:off x="-1535283" y="1697042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406"/>
            <p:cNvSpPr/>
            <p:nvPr/>
          </p:nvSpPr>
          <p:spPr>
            <a:xfrm rot="10800000">
              <a:off x="-1535278" y="2940859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251520" y="1014864"/>
            <a:ext cx="86409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Maiandra GD" panose="020E0502030308020204" pitchFamily="34" charset="0"/>
              </a:rPr>
              <a:t>Adalah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layanan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bagi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Pengguna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Terdaftar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untuk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Pendaftaran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Perkara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Secara</a:t>
            </a:r>
            <a:r>
              <a:rPr lang="en-US" dirty="0">
                <a:latin typeface="Maiandra GD" panose="020E0502030308020204" pitchFamily="34" charset="0"/>
              </a:rPr>
              <a:t> Online, </a:t>
            </a:r>
            <a:r>
              <a:rPr lang="en-US" dirty="0" err="1">
                <a:latin typeface="Maiandra GD" panose="020E0502030308020204" pitchFamily="34" charset="0"/>
              </a:rPr>
              <a:t>Mendapatkan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Taksiran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Panjar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Biaya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Perkara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secara</a:t>
            </a:r>
            <a:r>
              <a:rPr lang="en-US" dirty="0">
                <a:latin typeface="Maiandra GD" panose="020E0502030308020204" pitchFamily="34" charset="0"/>
              </a:rPr>
              <a:t> online, </a:t>
            </a:r>
            <a:r>
              <a:rPr lang="en-US" dirty="0" err="1">
                <a:latin typeface="Maiandra GD" panose="020E0502030308020204" pitchFamily="34" charset="0"/>
              </a:rPr>
              <a:t>Pembayaran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secara</a:t>
            </a:r>
            <a:r>
              <a:rPr lang="en-US" dirty="0">
                <a:latin typeface="Maiandra GD" panose="020E0502030308020204" pitchFamily="34" charset="0"/>
              </a:rPr>
              <a:t> online </a:t>
            </a:r>
            <a:r>
              <a:rPr lang="en-US" dirty="0" err="1">
                <a:latin typeface="Maiandra GD" panose="020E0502030308020204" pitchFamily="34" charset="0"/>
              </a:rPr>
              <a:t>dan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Pemanggilan</a:t>
            </a:r>
            <a:r>
              <a:rPr lang="en-US" dirty="0">
                <a:latin typeface="Maiandra GD" panose="020E0502030308020204" pitchFamily="34" charset="0"/>
              </a:rPr>
              <a:t> yang </a:t>
            </a:r>
            <a:r>
              <a:rPr lang="en-US" dirty="0" err="1">
                <a:latin typeface="Maiandra GD" panose="020E0502030308020204" pitchFamily="34" charset="0"/>
              </a:rPr>
              <a:t>dilakukan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dengan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saluran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elektronik</a:t>
            </a:r>
            <a:r>
              <a:rPr lang="en-US" dirty="0" smtClean="0">
                <a:latin typeface="Maiandra GD" panose="020E0502030308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dirty="0" smtClean="0">
              <a:latin typeface="Maiandra GD" panose="020E0502030308020204" pitchFamily="34" charset="0"/>
            </a:endParaRPr>
          </a:p>
          <a:p>
            <a:pPr algn="just">
              <a:lnSpc>
                <a:spcPct val="150000"/>
              </a:lnSpc>
            </a:pPr>
            <a:endParaRPr lang="id-ID" dirty="0">
              <a:latin typeface="Maiandra GD" panose="020E0502030308020204" pitchFamily="34" charset="0"/>
            </a:endParaRPr>
          </a:p>
          <a:p>
            <a:pPr algn="just">
              <a:lnSpc>
                <a:spcPct val="150000"/>
              </a:lnSpc>
            </a:pPr>
            <a:endParaRPr lang="id-ID" dirty="0" smtClean="0">
              <a:latin typeface="Maiandra GD" panose="020E0502030308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Maiandra GD" panose="020E0502030308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Maiandra GD" panose="020E0502030308020204" pitchFamily="34" charset="0"/>
            </a:endParaRPr>
          </a:p>
        </p:txBody>
      </p:sp>
      <p:grpSp>
        <p:nvGrpSpPr>
          <p:cNvPr id="4" name="Shape 401"/>
          <p:cNvGrpSpPr/>
          <p:nvPr/>
        </p:nvGrpSpPr>
        <p:grpSpPr>
          <a:xfrm>
            <a:off x="755576" y="1707654"/>
            <a:ext cx="5043756" cy="907707"/>
            <a:chOff x="-1535283" y="1287959"/>
            <a:chExt cx="11486579" cy="2067200"/>
          </a:xfrm>
        </p:grpSpPr>
        <p:sp>
          <p:nvSpPr>
            <p:cNvPr id="5" name="Shape 402"/>
            <p:cNvSpPr/>
            <p:nvPr/>
          </p:nvSpPr>
          <p:spPr>
            <a:xfrm>
              <a:off x="8699476" y="1287959"/>
              <a:ext cx="1243800" cy="414299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" name="Shape 403"/>
            <p:cNvSpPr/>
            <p:nvPr/>
          </p:nvSpPr>
          <p:spPr>
            <a:xfrm rot="10800000" flipH="1">
              <a:off x="-308909" y="1697038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" name="Shape 404"/>
            <p:cNvSpPr/>
            <p:nvPr/>
          </p:nvSpPr>
          <p:spPr>
            <a:xfrm rot="10800000" flipH="1">
              <a:off x="8707495" y="1697042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8" name="Shape 405"/>
            <p:cNvSpPr/>
            <p:nvPr/>
          </p:nvSpPr>
          <p:spPr>
            <a:xfrm flipH="1">
              <a:off x="-1535283" y="1697042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9" name="Shape 406"/>
            <p:cNvSpPr/>
            <p:nvPr/>
          </p:nvSpPr>
          <p:spPr>
            <a:xfrm rot="10800000">
              <a:off x="-1535278" y="2940859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187624" y="1906627"/>
            <a:ext cx="4198585" cy="377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Maiandra GD" panose="020E0502030308020204" pitchFamily="34" charset="0"/>
              </a:rPr>
              <a:t>e-Filing (</a:t>
            </a:r>
            <a:r>
              <a:rPr lang="en-US" b="1" dirty="0" err="1">
                <a:latin typeface="Maiandra GD" panose="020E0502030308020204" pitchFamily="34" charset="0"/>
              </a:rPr>
              <a:t>Pendaftaran</a:t>
            </a:r>
            <a:r>
              <a:rPr lang="en-US" b="1" dirty="0">
                <a:latin typeface="Maiandra GD" panose="020E0502030308020204" pitchFamily="34" charset="0"/>
              </a:rPr>
              <a:t> </a:t>
            </a:r>
            <a:r>
              <a:rPr lang="en-US" b="1" dirty="0" err="1">
                <a:latin typeface="Maiandra GD" panose="020E0502030308020204" pitchFamily="34" charset="0"/>
              </a:rPr>
              <a:t>Perkara</a:t>
            </a:r>
            <a:r>
              <a:rPr lang="en-US" b="1" dirty="0">
                <a:latin typeface="Maiandra GD" panose="020E0502030308020204" pitchFamily="34" charset="0"/>
              </a:rPr>
              <a:t> Online di </a:t>
            </a:r>
            <a:r>
              <a:rPr lang="en-US" b="1" dirty="0" err="1">
                <a:latin typeface="Maiandra GD" panose="020E0502030308020204" pitchFamily="34" charset="0"/>
              </a:rPr>
              <a:t>Pengadilan</a:t>
            </a:r>
            <a:r>
              <a:rPr lang="en-US" b="1" dirty="0">
                <a:latin typeface="Maiandra GD" panose="020E0502030308020204" pitchFamily="34" charset="0"/>
              </a:rPr>
              <a:t>)</a:t>
            </a:r>
          </a:p>
        </p:txBody>
      </p:sp>
      <p:grpSp>
        <p:nvGrpSpPr>
          <p:cNvPr id="17" name="Shape 401"/>
          <p:cNvGrpSpPr/>
          <p:nvPr/>
        </p:nvGrpSpPr>
        <p:grpSpPr>
          <a:xfrm>
            <a:off x="1475656" y="2528139"/>
            <a:ext cx="5400600" cy="907707"/>
            <a:chOff x="-1535283" y="1287959"/>
            <a:chExt cx="11486579" cy="2067200"/>
          </a:xfrm>
        </p:grpSpPr>
        <p:sp>
          <p:nvSpPr>
            <p:cNvPr id="18" name="Shape 402"/>
            <p:cNvSpPr/>
            <p:nvPr/>
          </p:nvSpPr>
          <p:spPr>
            <a:xfrm>
              <a:off x="8699476" y="1287959"/>
              <a:ext cx="1243800" cy="414299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9" name="Shape 403"/>
            <p:cNvSpPr/>
            <p:nvPr/>
          </p:nvSpPr>
          <p:spPr>
            <a:xfrm rot="10800000" flipH="1">
              <a:off x="-308909" y="1697038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0" name="Shape 404"/>
            <p:cNvSpPr/>
            <p:nvPr/>
          </p:nvSpPr>
          <p:spPr>
            <a:xfrm rot="10800000" flipH="1">
              <a:off x="8707495" y="1697042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405"/>
            <p:cNvSpPr/>
            <p:nvPr/>
          </p:nvSpPr>
          <p:spPr>
            <a:xfrm flipH="1">
              <a:off x="-1535283" y="1697042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406"/>
            <p:cNvSpPr/>
            <p:nvPr/>
          </p:nvSpPr>
          <p:spPr>
            <a:xfrm rot="10800000">
              <a:off x="-1535278" y="2940859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907704" y="2819294"/>
            <a:ext cx="44486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Maiandra GD" panose="020E0502030308020204" pitchFamily="34" charset="0"/>
              </a:rPr>
              <a:t> e-Payment (</a:t>
            </a:r>
            <a:r>
              <a:rPr lang="en-US" b="1" dirty="0" err="1">
                <a:latin typeface="Maiandra GD" panose="020E0502030308020204" pitchFamily="34" charset="0"/>
              </a:rPr>
              <a:t>Pembayaran</a:t>
            </a:r>
            <a:r>
              <a:rPr lang="en-US" b="1" dirty="0">
                <a:latin typeface="Maiandra GD" panose="020E0502030308020204" pitchFamily="34" charset="0"/>
              </a:rPr>
              <a:t> </a:t>
            </a:r>
            <a:r>
              <a:rPr lang="en-US" b="1" dirty="0" err="1">
                <a:latin typeface="Maiandra GD" panose="020E0502030308020204" pitchFamily="34" charset="0"/>
              </a:rPr>
              <a:t>Panjar</a:t>
            </a:r>
            <a:r>
              <a:rPr lang="en-US" b="1" dirty="0">
                <a:latin typeface="Maiandra GD" panose="020E0502030308020204" pitchFamily="34" charset="0"/>
              </a:rPr>
              <a:t> </a:t>
            </a:r>
            <a:r>
              <a:rPr lang="en-US" b="1" dirty="0" err="1">
                <a:latin typeface="Maiandra GD" panose="020E0502030308020204" pitchFamily="34" charset="0"/>
              </a:rPr>
              <a:t>Biaya</a:t>
            </a:r>
            <a:r>
              <a:rPr lang="en-US" b="1" dirty="0">
                <a:latin typeface="Maiandra GD" panose="020E0502030308020204" pitchFamily="34" charset="0"/>
              </a:rPr>
              <a:t> </a:t>
            </a:r>
            <a:r>
              <a:rPr lang="en-US" b="1" dirty="0" err="1">
                <a:latin typeface="Maiandra GD" panose="020E0502030308020204" pitchFamily="34" charset="0"/>
              </a:rPr>
              <a:t>Perkara</a:t>
            </a:r>
            <a:r>
              <a:rPr lang="en-US" b="1" dirty="0">
                <a:latin typeface="Maiandra GD" panose="020E0502030308020204" pitchFamily="34" charset="0"/>
              </a:rPr>
              <a:t> Online)</a:t>
            </a:r>
            <a:endParaRPr lang="id-ID" b="1" dirty="0"/>
          </a:p>
        </p:txBody>
      </p:sp>
      <p:sp>
        <p:nvSpPr>
          <p:cNvPr id="24" name="Rectangle 23"/>
          <p:cNvSpPr/>
          <p:nvPr/>
        </p:nvSpPr>
        <p:spPr>
          <a:xfrm>
            <a:off x="2555776" y="3507854"/>
            <a:ext cx="3783408" cy="377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Maiandra GD" panose="020E0502030308020204" pitchFamily="34" charset="0"/>
              </a:rPr>
              <a:t>e-Summons (</a:t>
            </a:r>
            <a:r>
              <a:rPr lang="en-US" b="1" dirty="0" err="1">
                <a:latin typeface="Maiandra GD" panose="020E0502030308020204" pitchFamily="34" charset="0"/>
              </a:rPr>
              <a:t>Pemanggilan</a:t>
            </a:r>
            <a:r>
              <a:rPr lang="en-US" b="1" dirty="0">
                <a:latin typeface="Maiandra GD" panose="020E0502030308020204" pitchFamily="34" charset="0"/>
              </a:rPr>
              <a:t> </a:t>
            </a:r>
            <a:r>
              <a:rPr lang="en-US" b="1" dirty="0" err="1">
                <a:latin typeface="Maiandra GD" panose="020E0502030308020204" pitchFamily="34" charset="0"/>
              </a:rPr>
              <a:t>Pihak</a:t>
            </a:r>
            <a:r>
              <a:rPr lang="en-US" b="1" dirty="0">
                <a:latin typeface="Maiandra GD" panose="020E0502030308020204" pitchFamily="34" charset="0"/>
              </a:rPr>
              <a:t> </a:t>
            </a:r>
            <a:r>
              <a:rPr lang="en-US" b="1" dirty="0" err="1">
                <a:latin typeface="Maiandra GD" panose="020E0502030308020204" pitchFamily="34" charset="0"/>
              </a:rPr>
              <a:t>secara</a:t>
            </a:r>
            <a:r>
              <a:rPr lang="en-US" b="1" dirty="0">
                <a:latin typeface="Maiandra GD" panose="020E0502030308020204" pitchFamily="34" charset="0"/>
              </a:rPr>
              <a:t> online)</a:t>
            </a:r>
          </a:p>
        </p:txBody>
      </p:sp>
      <p:grpSp>
        <p:nvGrpSpPr>
          <p:cNvPr id="31" name="Shape 401"/>
          <p:cNvGrpSpPr/>
          <p:nvPr/>
        </p:nvGrpSpPr>
        <p:grpSpPr>
          <a:xfrm>
            <a:off x="755576" y="1711391"/>
            <a:ext cx="5043756" cy="907707"/>
            <a:chOff x="-1535283" y="1287959"/>
            <a:chExt cx="11486579" cy="2067200"/>
          </a:xfrm>
        </p:grpSpPr>
        <p:sp>
          <p:nvSpPr>
            <p:cNvPr id="32" name="Shape 402"/>
            <p:cNvSpPr/>
            <p:nvPr/>
          </p:nvSpPr>
          <p:spPr>
            <a:xfrm>
              <a:off x="8699476" y="1287959"/>
              <a:ext cx="1243800" cy="414299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3" name="Shape 403"/>
            <p:cNvSpPr/>
            <p:nvPr/>
          </p:nvSpPr>
          <p:spPr>
            <a:xfrm rot="10800000" flipH="1">
              <a:off x="-308909" y="1697038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4"/>
            <p:cNvSpPr/>
            <p:nvPr/>
          </p:nvSpPr>
          <p:spPr>
            <a:xfrm rot="10800000" flipH="1">
              <a:off x="8707495" y="1697042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5"/>
            <p:cNvSpPr/>
            <p:nvPr/>
          </p:nvSpPr>
          <p:spPr>
            <a:xfrm flipH="1">
              <a:off x="-1535283" y="1697042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6"/>
            <p:cNvSpPr/>
            <p:nvPr/>
          </p:nvSpPr>
          <p:spPr>
            <a:xfrm rot="10800000">
              <a:off x="-1535278" y="2940859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187624" y="1910364"/>
            <a:ext cx="4198585" cy="377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Maiandra GD" panose="020E0502030308020204" pitchFamily="34" charset="0"/>
              </a:rPr>
              <a:t>e-Filing (</a:t>
            </a:r>
            <a:r>
              <a:rPr lang="en-US" b="1" dirty="0" err="1">
                <a:latin typeface="Maiandra GD" panose="020E0502030308020204" pitchFamily="34" charset="0"/>
              </a:rPr>
              <a:t>Pendaftaran</a:t>
            </a:r>
            <a:r>
              <a:rPr lang="en-US" b="1" dirty="0">
                <a:latin typeface="Maiandra GD" panose="020E0502030308020204" pitchFamily="34" charset="0"/>
              </a:rPr>
              <a:t> </a:t>
            </a:r>
            <a:r>
              <a:rPr lang="en-US" b="1" dirty="0" err="1">
                <a:latin typeface="Maiandra GD" panose="020E0502030308020204" pitchFamily="34" charset="0"/>
              </a:rPr>
              <a:t>Perkara</a:t>
            </a:r>
            <a:r>
              <a:rPr lang="en-US" b="1" dirty="0">
                <a:latin typeface="Maiandra GD" panose="020E0502030308020204" pitchFamily="34" charset="0"/>
              </a:rPr>
              <a:t> Online di </a:t>
            </a:r>
            <a:r>
              <a:rPr lang="en-US" b="1" dirty="0" err="1">
                <a:latin typeface="Maiandra GD" panose="020E0502030308020204" pitchFamily="34" charset="0"/>
              </a:rPr>
              <a:t>Pengadilan</a:t>
            </a:r>
            <a:r>
              <a:rPr lang="en-US" b="1" dirty="0">
                <a:latin typeface="Maiandra GD" panose="020E0502030308020204" pitchFamily="34" charset="0"/>
              </a:rPr>
              <a:t>)</a:t>
            </a:r>
          </a:p>
        </p:txBody>
      </p:sp>
      <p:grpSp>
        <p:nvGrpSpPr>
          <p:cNvPr id="38" name="Shape 401"/>
          <p:cNvGrpSpPr/>
          <p:nvPr/>
        </p:nvGrpSpPr>
        <p:grpSpPr>
          <a:xfrm>
            <a:off x="1475656" y="2531876"/>
            <a:ext cx="5400600" cy="907707"/>
            <a:chOff x="-1535283" y="1287959"/>
            <a:chExt cx="11486579" cy="2067200"/>
          </a:xfrm>
        </p:grpSpPr>
        <p:sp>
          <p:nvSpPr>
            <p:cNvPr id="39" name="Shape 402"/>
            <p:cNvSpPr/>
            <p:nvPr/>
          </p:nvSpPr>
          <p:spPr>
            <a:xfrm>
              <a:off x="8699476" y="1287959"/>
              <a:ext cx="1243800" cy="414299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" name="Shape 403"/>
            <p:cNvSpPr/>
            <p:nvPr/>
          </p:nvSpPr>
          <p:spPr>
            <a:xfrm rot="10800000" flipH="1">
              <a:off x="-308909" y="1697038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1" name="Shape 404"/>
            <p:cNvSpPr/>
            <p:nvPr/>
          </p:nvSpPr>
          <p:spPr>
            <a:xfrm rot="10800000" flipH="1">
              <a:off x="8707495" y="1697042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2" name="Shape 405"/>
            <p:cNvSpPr/>
            <p:nvPr/>
          </p:nvSpPr>
          <p:spPr>
            <a:xfrm flipH="1">
              <a:off x="-1535283" y="1697042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3" name="Shape 406"/>
            <p:cNvSpPr/>
            <p:nvPr/>
          </p:nvSpPr>
          <p:spPr>
            <a:xfrm rot="10800000">
              <a:off x="-1535278" y="2940859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1907704" y="2823031"/>
            <a:ext cx="44486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Maiandra GD" panose="020E0502030308020204" pitchFamily="34" charset="0"/>
              </a:rPr>
              <a:t> e-Payment (</a:t>
            </a:r>
            <a:r>
              <a:rPr lang="en-US" b="1" dirty="0" err="1">
                <a:latin typeface="Maiandra GD" panose="020E0502030308020204" pitchFamily="34" charset="0"/>
              </a:rPr>
              <a:t>Pembayaran</a:t>
            </a:r>
            <a:r>
              <a:rPr lang="en-US" b="1" dirty="0">
                <a:latin typeface="Maiandra GD" panose="020E0502030308020204" pitchFamily="34" charset="0"/>
              </a:rPr>
              <a:t> </a:t>
            </a:r>
            <a:r>
              <a:rPr lang="en-US" b="1" dirty="0" err="1">
                <a:latin typeface="Maiandra GD" panose="020E0502030308020204" pitchFamily="34" charset="0"/>
              </a:rPr>
              <a:t>Panjar</a:t>
            </a:r>
            <a:r>
              <a:rPr lang="en-US" b="1" dirty="0">
                <a:latin typeface="Maiandra GD" panose="020E0502030308020204" pitchFamily="34" charset="0"/>
              </a:rPr>
              <a:t> </a:t>
            </a:r>
            <a:r>
              <a:rPr lang="en-US" b="1" dirty="0" err="1">
                <a:latin typeface="Maiandra GD" panose="020E0502030308020204" pitchFamily="34" charset="0"/>
              </a:rPr>
              <a:t>Biaya</a:t>
            </a:r>
            <a:r>
              <a:rPr lang="en-US" b="1" dirty="0">
                <a:latin typeface="Maiandra GD" panose="020E0502030308020204" pitchFamily="34" charset="0"/>
              </a:rPr>
              <a:t> </a:t>
            </a:r>
            <a:r>
              <a:rPr lang="en-US" b="1" dirty="0" err="1">
                <a:latin typeface="Maiandra GD" panose="020E0502030308020204" pitchFamily="34" charset="0"/>
              </a:rPr>
              <a:t>Perkara</a:t>
            </a:r>
            <a:r>
              <a:rPr lang="en-US" b="1" dirty="0">
                <a:latin typeface="Maiandra GD" panose="020E0502030308020204" pitchFamily="34" charset="0"/>
              </a:rPr>
              <a:t> Online)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4181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7621981" y="4665987"/>
            <a:ext cx="1487400" cy="315600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15</a:t>
            </a:fld>
            <a:endParaRPr lang="en" dirty="0"/>
          </a:p>
        </p:txBody>
      </p:sp>
      <p:pic>
        <p:nvPicPr>
          <p:cNvPr id="6" name="Picture 2" descr="Image result for court electronic filing">
            <a:extLst>
              <a:ext uri="{FF2B5EF4-FFF2-40B4-BE49-F238E27FC236}">
                <a16:creationId xmlns:a16="http://schemas.microsoft.com/office/drawing/2014/main" xmlns="" id="{C8A508F1-C651-4A6C-AE44-6DDE499D7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33384"/>
            <a:ext cx="2120537" cy="15904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user access">
            <a:extLst>
              <a:ext uri="{FF2B5EF4-FFF2-40B4-BE49-F238E27FC236}">
                <a16:creationId xmlns:a16="http://schemas.microsoft.com/office/drawing/2014/main" xmlns="" id="{772FFBE1-2FC7-416B-9843-B09241B65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87" y="771549"/>
            <a:ext cx="1198743" cy="119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bank transfer">
            <a:extLst>
              <a:ext uri="{FF2B5EF4-FFF2-40B4-BE49-F238E27FC236}">
                <a16:creationId xmlns:a16="http://schemas.microsoft.com/office/drawing/2014/main" xmlns="" id="{07EE1912-B598-4488-B68B-457EAB5C8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049" y="170861"/>
            <a:ext cx="2471264" cy="156079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elated image">
            <a:extLst>
              <a:ext uri="{FF2B5EF4-FFF2-40B4-BE49-F238E27FC236}">
                <a16:creationId xmlns:a16="http://schemas.microsoft.com/office/drawing/2014/main" xmlns="" id="{50968F89-86B1-4003-83E4-DE8946165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795" y="2571749"/>
            <a:ext cx="2083036" cy="16029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Right 2">
            <a:extLst>
              <a:ext uri="{FF2B5EF4-FFF2-40B4-BE49-F238E27FC236}">
                <a16:creationId xmlns:a16="http://schemas.microsoft.com/office/drawing/2014/main" xmlns="" id="{3CB3650D-32FC-47AC-930E-B70606221E88}"/>
              </a:ext>
            </a:extLst>
          </p:cNvPr>
          <p:cNvSpPr/>
          <p:nvPr/>
        </p:nvSpPr>
        <p:spPr>
          <a:xfrm rot="14249010">
            <a:off x="1362399" y="1853607"/>
            <a:ext cx="1522656" cy="1555636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Right 6">
            <a:extLst>
              <a:ext uri="{FF2B5EF4-FFF2-40B4-BE49-F238E27FC236}">
                <a16:creationId xmlns:a16="http://schemas.microsoft.com/office/drawing/2014/main" xmlns="" id="{2E0C2CD2-6B09-472E-8F0D-4DAF61552A3F}"/>
              </a:ext>
            </a:extLst>
          </p:cNvPr>
          <p:cNvSpPr/>
          <p:nvPr/>
        </p:nvSpPr>
        <p:spPr>
          <a:xfrm rot="18944781">
            <a:off x="3502544" y="1750944"/>
            <a:ext cx="1442909" cy="1641613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Right 7">
            <a:extLst>
              <a:ext uri="{FF2B5EF4-FFF2-40B4-BE49-F238E27FC236}">
                <a16:creationId xmlns:a16="http://schemas.microsoft.com/office/drawing/2014/main" xmlns="" id="{42C23868-49DF-495B-B4C7-0D047F463818}"/>
              </a:ext>
            </a:extLst>
          </p:cNvPr>
          <p:cNvSpPr/>
          <p:nvPr/>
        </p:nvSpPr>
        <p:spPr>
          <a:xfrm rot="20591447">
            <a:off x="4634183" y="3449007"/>
            <a:ext cx="1522656" cy="1555636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3688" y="758397"/>
            <a:ext cx="194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600" dirty="0" err="1" smtClean="0">
                <a:latin typeface="Maiandra GD" panose="020E0502030308020204" pitchFamily="34" charset="0"/>
              </a:rPr>
              <a:t>Akses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Terbatas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pada</a:t>
            </a:r>
            <a:endParaRPr lang="en-ID" sz="1600" dirty="0" smtClean="0">
              <a:latin typeface="Maiandra GD" panose="020E0502030308020204" pitchFamily="34" charset="0"/>
            </a:endParaRPr>
          </a:p>
          <a:p>
            <a:pPr algn="ctr"/>
            <a:r>
              <a:rPr lang="en-ID" sz="1600" dirty="0" err="1" smtClean="0">
                <a:latin typeface="Maiandra GD" panose="020E0502030308020204" pitchFamily="34" charset="0"/>
              </a:rPr>
              <a:t>Pengguna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Terdaftar</a:t>
            </a:r>
            <a:endParaRPr lang="en-US" sz="1600" dirty="0">
              <a:latin typeface="Maiandra GD" panose="020E0502030308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1804501"/>
            <a:ext cx="3108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600" dirty="0" err="1" smtClean="0">
                <a:latin typeface="Maiandra GD" panose="020E0502030308020204" pitchFamily="34" charset="0"/>
              </a:rPr>
              <a:t>Pembayaran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Multichanel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dengan</a:t>
            </a:r>
            <a:endParaRPr lang="en-ID" sz="1600" dirty="0" smtClean="0">
              <a:latin typeface="Maiandra GD" panose="020E0502030308020204" pitchFamily="34" charset="0"/>
            </a:endParaRPr>
          </a:p>
          <a:p>
            <a:pPr algn="ctr"/>
            <a:r>
              <a:rPr lang="en-ID" sz="1600" dirty="0">
                <a:latin typeface="Maiandra GD" panose="020E0502030308020204" pitchFamily="34" charset="0"/>
              </a:rPr>
              <a:t>v</a:t>
            </a:r>
            <a:r>
              <a:rPr lang="en-ID" sz="1600" dirty="0" smtClean="0">
                <a:latin typeface="Maiandra GD" panose="020E0502030308020204" pitchFamily="34" charset="0"/>
              </a:rPr>
              <a:t>irtual account</a:t>
            </a:r>
            <a:endParaRPr lang="en-US" sz="1600" dirty="0">
              <a:latin typeface="Maiandra GD" panose="020E0502030308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99510" y="4149987"/>
            <a:ext cx="1922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600" dirty="0" err="1" smtClean="0">
                <a:latin typeface="Maiandra GD" panose="020E0502030308020204" pitchFamily="34" charset="0"/>
              </a:rPr>
              <a:t>Pemanggilan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Secara</a:t>
            </a:r>
            <a:endParaRPr lang="en-ID" sz="1600" dirty="0" smtClean="0">
              <a:latin typeface="Maiandra GD" panose="020E0502030308020204" pitchFamily="34" charset="0"/>
            </a:endParaRPr>
          </a:p>
          <a:p>
            <a:pPr algn="ctr"/>
            <a:r>
              <a:rPr lang="en-ID" sz="1600" dirty="0" err="1" smtClean="0">
                <a:latin typeface="Maiandra GD" panose="020E0502030308020204" pitchFamily="34" charset="0"/>
              </a:rPr>
              <a:t>Elektronik</a:t>
            </a:r>
            <a:endParaRPr lang="en-US" sz="16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80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0" y="987574"/>
            <a:ext cx="899265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27534"/>
            <a:ext cx="1944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000" b="1" dirty="0" smtClean="0">
                <a:latin typeface="Maiandra GD" panose="020E0502030308020204" pitchFamily="34" charset="0"/>
              </a:rPr>
              <a:t>PROSES KERJA</a:t>
            </a:r>
          </a:p>
        </p:txBody>
      </p:sp>
    </p:spTree>
    <p:extLst>
      <p:ext uri="{BB962C8B-B14F-4D97-AF65-F5344CB8AC3E}">
        <p14:creationId xmlns:p14="http://schemas.microsoft.com/office/powerpoint/2010/main" val="35992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23528" y="1563638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dirty="0" err="1" smtClean="0">
                <a:latin typeface="Maiandra GD" panose="020E0502030308020204" pitchFamily="34" charset="0"/>
              </a:rPr>
              <a:t>Pilih</a:t>
            </a:r>
            <a:r>
              <a:rPr lang="en-ID" sz="1600" dirty="0" smtClean="0">
                <a:latin typeface="Maiandra GD" panose="020E0502030308020204" pitchFamily="34" charset="0"/>
              </a:rPr>
              <a:t> Register </a:t>
            </a:r>
            <a:r>
              <a:rPr lang="en-ID" sz="1600" dirty="0" err="1" smtClean="0">
                <a:latin typeface="Maiandra GD" panose="020E0502030308020204" pitchFamily="34" charset="0"/>
              </a:rPr>
              <a:t>Pengguna</a:t>
            </a:r>
            <a:r>
              <a:rPr lang="en-ID" sz="1600" dirty="0" smtClean="0">
                <a:latin typeface="Maiandra GD" panose="020E0502030308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dirty="0" err="1" smtClean="0">
                <a:latin typeface="Maiandra GD" panose="020E0502030308020204" pitchFamily="34" charset="0"/>
              </a:rPr>
              <a:t>Pendaftaran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Pengguna</a:t>
            </a:r>
            <a:endParaRPr lang="en-ID" sz="1600" dirty="0" smtClean="0">
              <a:latin typeface="Maiandra GD" panose="020E0502030308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dirty="0" err="1" smtClean="0">
                <a:latin typeface="Maiandra GD" panose="020E0502030308020204" pitchFamily="34" charset="0"/>
              </a:rPr>
              <a:t>Aktivasi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Akun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melalui</a:t>
            </a:r>
            <a:r>
              <a:rPr lang="en-ID" sz="1600" dirty="0" smtClean="0">
                <a:latin typeface="Maiandra GD" panose="020E0502030308020204" pitchFamily="34" charset="0"/>
              </a:rPr>
              <a:t> E-Mail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dirty="0" smtClean="0">
                <a:latin typeface="Maiandra GD" panose="020E0502030308020204" pitchFamily="34" charset="0"/>
              </a:rPr>
              <a:t>Login </a:t>
            </a:r>
            <a:r>
              <a:rPr lang="en-ID" sz="1600" dirty="0" err="1" smtClean="0">
                <a:latin typeface="Maiandra GD" panose="020E0502030308020204" pitchFamily="34" charset="0"/>
              </a:rPr>
              <a:t>ke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Aplikasi</a:t>
            </a:r>
            <a:r>
              <a:rPr lang="en-ID" sz="1600" dirty="0" smtClean="0">
                <a:latin typeface="Maiandra GD" panose="020E0502030308020204" pitchFamily="34" charset="0"/>
              </a:rPr>
              <a:t> E-Court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dirty="0" err="1" smtClean="0">
                <a:latin typeface="Maiandra GD" panose="020E0502030308020204" pitchFamily="34" charset="0"/>
              </a:rPr>
              <a:t>Melengkapi</a:t>
            </a:r>
            <a:r>
              <a:rPr lang="en-ID" sz="1600" dirty="0" smtClean="0">
                <a:latin typeface="Maiandra GD" panose="020E0502030308020204" pitchFamily="34" charset="0"/>
              </a:rPr>
              <a:t> Data </a:t>
            </a:r>
            <a:r>
              <a:rPr lang="en-ID" sz="1600" dirty="0" err="1" smtClean="0">
                <a:latin typeface="Maiandra GD" panose="020E0502030308020204" pitchFamily="34" charset="0"/>
              </a:rPr>
              <a:t>Advokat</a:t>
            </a:r>
            <a:endParaRPr lang="en-ID" sz="1600" dirty="0" smtClean="0">
              <a:latin typeface="Maiandra GD" panose="020E0502030308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dirty="0" err="1" smtClean="0">
                <a:latin typeface="Maiandra GD" panose="020E0502030308020204" pitchFamily="34" charset="0"/>
              </a:rPr>
              <a:t>Unggah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Dokumen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Pendukung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Advokat</a:t>
            </a:r>
            <a:endParaRPr lang="en-ID" sz="1600" dirty="0" smtClean="0">
              <a:latin typeface="Maiandra GD" panose="020E0502030308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dirty="0" err="1" smtClean="0">
                <a:latin typeface="Maiandra GD" panose="020E0502030308020204" pitchFamily="34" charset="0"/>
              </a:rPr>
              <a:t>Akun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Terverifikasi</a:t>
            </a:r>
            <a:endParaRPr lang="en-US" sz="1600" dirty="0">
              <a:latin typeface="Maiandra GD" panose="020E0502030308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8520" y="848503"/>
            <a:ext cx="4752528" cy="499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2000" b="1" dirty="0" smtClean="0">
                <a:latin typeface="Maiandra GD" panose="020E0502030308020204" pitchFamily="34" charset="0"/>
              </a:rPr>
              <a:t>PENDAFTARAN PENGGUNA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1470"/>
            <a:ext cx="424847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43840" y="704487"/>
            <a:ext cx="4559412" cy="499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2000" b="1" dirty="0" smtClean="0">
                <a:latin typeface="Maiandra GD" panose="020E0502030308020204" pitchFamily="34" charset="0"/>
              </a:rPr>
              <a:t>PENDAFTARAN PERKARA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402" y="51471"/>
            <a:ext cx="439009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700808"/>
            <a:ext cx="4320480" cy="3003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dirty="0" err="1" smtClean="0">
                <a:latin typeface="Maiandra GD" panose="020E0502030308020204" pitchFamily="34" charset="0"/>
              </a:rPr>
              <a:t>Pilih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Pengadilan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Tujuan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Pendaftaran</a:t>
            </a:r>
            <a:r>
              <a:rPr lang="en-ID" sz="1600" dirty="0" smtClean="0">
                <a:latin typeface="Maiandra GD" panose="020E0502030308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dirty="0" err="1" smtClean="0">
                <a:latin typeface="Maiandra GD" panose="020E0502030308020204" pitchFamily="34" charset="0"/>
              </a:rPr>
              <a:t>Pengguna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mendapatkan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Nomor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Registrasi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Pendaftaran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Perkara</a:t>
            </a:r>
            <a:endParaRPr lang="en-ID" sz="1600" dirty="0" smtClean="0">
              <a:latin typeface="Maiandra GD" panose="020E0502030308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dirty="0" err="1" smtClean="0">
                <a:latin typeface="Maiandra GD" panose="020E0502030308020204" pitchFamily="34" charset="0"/>
              </a:rPr>
              <a:t>Unggah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Dokumen</a:t>
            </a:r>
            <a:r>
              <a:rPr lang="en-ID" sz="1600" dirty="0" smtClean="0">
                <a:latin typeface="Maiandra GD" panose="020E0502030308020204" pitchFamily="34" charset="0"/>
              </a:rPr>
              <a:t> Surat </a:t>
            </a:r>
            <a:r>
              <a:rPr lang="en-ID" sz="1600" dirty="0" err="1" smtClean="0">
                <a:latin typeface="Maiandra GD" panose="020E0502030308020204" pitchFamily="34" charset="0"/>
              </a:rPr>
              <a:t>Kuasa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Bermaterai</a:t>
            </a:r>
            <a:endParaRPr lang="en-ID" sz="1600" dirty="0" smtClean="0">
              <a:latin typeface="Maiandra GD" panose="020E0502030308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dirty="0" err="1" smtClean="0">
                <a:latin typeface="Maiandra GD" panose="020E0502030308020204" pitchFamily="34" charset="0"/>
              </a:rPr>
              <a:t>Mengisi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Identitas</a:t>
            </a:r>
            <a:r>
              <a:rPr lang="en-ID" sz="1600" dirty="0" smtClean="0">
                <a:latin typeface="Maiandra GD" panose="020E0502030308020204" pitchFamily="34" charset="0"/>
              </a:rPr>
              <a:t> Para </a:t>
            </a:r>
            <a:r>
              <a:rPr lang="en-ID" sz="1600" dirty="0" err="1" smtClean="0">
                <a:latin typeface="Maiandra GD" panose="020E0502030308020204" pitchFamily="34" charset="0"/>
              </a:rPr>
              <a:t>Pihak</a:t>
            </a:r>
            <a:endParaRPr lang="en-ID" sz="1600" dirty="0" smtClean="0">
              <a:latin typeface="Maiandra GD" panose="020E0502030308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dirty="0" err="1" smtClean="0">
                <a:latin typeface="Maiandra GD" panose="020E0502030308020204" pitchFamily="34" charset="0"/>
              </a:rPr>
              <a:t>Unggah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Berkas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Perkara</a:t>
            </a:r>
            <a:endParaRPr lang="en-ID" sz="1600" dirty="0" smtClean="0">
              <a:latin typeface="Maiandra GD" panose="020E0502030308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dirty="0" smtClean="0">
                <a:latin typeface="Maiandra GD" panose="020E0502030308020204" pitchFamily="34" charset="0"/>
              </a:rPr>
              <a:t>Data </a:t>
            </a:r>
            <a:r>
              <a:rPr lang="en-ID" sz="1600" dirty="0" err="1" smtClean="0">
                <a:latin typeface="Maiandra GD" panose="020E0502030308020204" pitchFamily="34" charset="0"/>
              </a:rPr>
              <a:t>Pihak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sudah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terekam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dan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Lanjut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ke</a:t>
            </a:r>
            <a:r>
              <a:rPr lang="en-ID" sz="1600" dirty="0" smtClean="0">
                <a:latin typeface="Maiandra GD" panose="020E0502030308020204" pitchFamily="34" charset="0"/>
              </a:rPr>
              <a:t> Proses </a:t>
            </a:r>
            <a:r>
              <a:rPr lang="en-ID" sz="1600" dirty="0" err="1" smtClean="0">
                <a:latin typeface="Maiandra GD" panose="020E0502030308020204" pitchFamily="34" charset="0"/>
              </a:rPr>
              <a:t>Pembayaran</a:t>
            </a:r>
            <a:r>
              <a:rPr lang="en-ID" sz="1600" dirty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Panjar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Perkara</a:t>
            </a:r>
            <a:endParaRPr lang="en-US" sz="16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0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43840" y="776495"/>
            <a:ext cx="4559412" cy="499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2000" b="1" dirty="0" smtClean="0">
                <a:latin typeface="Maiandra GD" panose="020E0502030308020204" pitchFamily="34" charset="0"/>
              </a:rPr>
              <a:t>PEMBAYARAN PANJAR ONLINE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600331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dirty="0" err="1" smtClean="0">
                <a:latin typeface="Maiandra GD" panose="020E0502030308020204" pitchFamily="34" charset="0"/>
              </a:rPr>
              <a:t>Setelah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mendaftarkan</a:t>
            </a:r>
            <a:r>
              <a:rPr lang="en-ID" sz="1600" dirty="0" smtClean="0">
                <a:latin typeface="Maiandra GD" panose="020E0502030308020204" pitchFamily="34" charset="0"/>
              </a:rPr>
              <a:t> para </a:t>
            </a:r>
            <a:r>
              <a:rPr lang="en-ID" sz="1600" dirty="0" err="1" smtClean="0">
                <a:latin typeface="Maiandra GD" panose="020E0502030308020204" pitchFamily="34" charset="0"/>
              </a:rPr>
              <a:t>pihak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secara</a:t>
            </a:r>
            <a:r>
              <a:rPr lang="en-ID" sz="1600" dirty="0" smtClean="0">
                <a:latin typeface="Maiandra GD" panose="020E0502030308020204" pitchFamily="34" charset="0"/>
              </a:rPr>
              <a:t> online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dirty="0" err="1" smtClean="0">
                <a:latin typeface="Maiandra GD" panose="020E0502030308020204" pitchFamily="34" charset="0"/>
              </a:rPr>
              <a:t>Pratinjau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biaya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perkara</a:t>
            </a:r>
            <a:endParaRPr lang="en-ID" sz="1600" dirty="0" smtClean="0">
              <a:latin typeface="Maiandra GD" panose="020E0502030308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dirty="0" err="1" smtClean="0">
                <a:latin typeface="Maiandra GD" panose="020E0502030308020204" pitchFamily="34" charset="0"/>
              </a:rPr>
              <a:t>Mendapatkan</a:t>
            </a:r>
            <a:r>
              <a:rPr lang="en-ID" sz="1600" dirty="0" smtClean="0">
                <a:latin typeface="Maiandra GD" panose="020E0502030308020204" pitchFamily="34" charset="0"/>
              </a:rPr>
              <a:t> Surat </a:t>
            </a:r>
            <a:r>
              <a:rPr lang="en-ID" sz="1600" dirty="0" err="1" smtClean="0">
                <a:latin typeface="Maiandra GD" panose="020E0502030308020204" pitchFamily="34" charset="0"/>
              </a:rPr>
              <a:t>Kuasa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Untuk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Membayar</a:t>
            </a:r>
            <a:r>
              <a:rPr lang="en-ID" sz="1600" dirty="0" smtClean="0">
                <a:latin typeface="Maiandra GD" panose="020E0502030308020204" pitchFamily="34" charset="0"/>
              </a:rPr>
              <a:t> (E-SKUM)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dirty="0" err="1" smtClean="0">
                <a:latin typeface="Maiandra GD" panose="020E0502030308020204" pitchFamily="34" charset="0"/>
              </a:rPr>
              <a:t>Mendapatkan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Rekening</a:t>
            </a:r>
            <a:r>
              <a:rPr lang="en-ID" sz="1600" dirty="0" smtClean="0">
                <a:latin typeface="Maiandra GD" panose="020E0502030308020204" pitchFamily="34" charset="0"/>
              </a:rPr>
              <a:t> Virtual </a:t>
            </a:r>
            <a:r>
              <a:rPr lang="en-ID" sz="1600" dirty="0" err="1" smtClean="0">
                <a:latin typeface="Maiandra GD" panose="020E0502030308020204" pitchFamily="34" charset="0"/>
              </a:rPr>
              <a:t>dari</a:t>
            </a:r>
            <a:r>
              <a:rPr lang="en-ID" sz="1600" dirty="0" smtClean="0">
                <a:latin typeface="Maiandra GD" panose="020E0502030308020204" pitchFamily="34" charset="0"/>
              </a:rPr>
              <a:t> Bank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dirty="0" err="1" smtClean="0">
                <a:latin typeface="Maiandra GD" panose="020E0502030308020204" pitchFamily="34" charset="0"/>
              </a:rPr>
              <a:t>Mendapatkan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notifikasi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Rekening</a:t>
            </a:r>
            <a:r>
              <a:rPr lang="en-ID" sz="1600" dirty="0" smtClean="0">
                <a:latin typeface="Maiandra GD" panose="020E0502030308020204" pitchFamily="34" charset="0"/>
              </a:rPr>
              <a:t> Virtual </a:t>
            </a:r>
            <a:r>
              <a:rPr lang="en-ID" sz="1600" dirty="0" err="1" smtClean="0">
                <a:latin typeface="Maiandra GD" panose="020E0502030308020204" pitchFamily="34" charset="0"/>
              </a:rPr>
              <a:t>melalui</a:t>
            </a:r>
            <a:r>
              <a:rPr lang="en-ID" sz="1600" dirty="0" smtClean="0">
                <a:latin typeface="Maiandra GD" panose="020E0502030308020204" pitchFamily="34" charset="0"/>
              </a:rPr>
              <a:t> E-mail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dirty="0" smtClean="0">
                <a:latin typeface="Maiandra GD" panose="020E0502030308020204" pitchFamily="34" charset="0"/>
              </a:rPr>
              <a:t>Bayar </a:t>
            </a:r>
            <a:r>
              <a:rPr lang="en-ID" sz="1600" dirty="0" err="1">
                <a:latin typeface="Maiandra GD" panose="020E0502030308020204" pitchFamily="34" charset="0"/>
              </a:rPr>
              <a:t>p</a:t>
            </a:r>
            <a:r>
              <a:rPr lang="en-ID" sz="1600" dirty="0" err="1" smtClean="0">
                <a:latin typeface="Maiandra GD" panose="020E0502030308020204" pitchFamily="34" charset="0"/>
              </a:rPr>
              <a:t>anjar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perkara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sesuai</a:t>
            </a:r>
            <a:r>
              <a:rPr lang="en-ID" sz="1600" dirty="0" smtClean="0">
                <a:latin typeface="Maiandra GD" panose="020E0502030308020204" pitchFamily="34" charset="0"/>
              </a:rPr>
              <a:t> nominal</a:t>
            </a:r>
            <a:endParaRPr lang="en-US" sz="1600" dirty="0">
              <a:latin typeface="Maiandra GD" panose="020E0502030308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74" y="51470"/>
            <a:ext cx="4396731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8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" y="801252"/>
            <a:ext cx="2843808" cy="4342248"/>
          </a:xfrm>
          <a:prstGeom prst="rect">
            <a:avLst/>
          </a:prstGeom>
        </p:spPr>
      </p:pic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grpSp>
        <p:nvGrpSpPr>
          <p:cNvPr id="194" name="Shape 194"/>
          <p:cNvGrpSpPr/>
          <p:nvPr/>
        </p:nvGrpSpPr>
        <p:grpSpPr>
          <a:xfrm>
            <a:off x="293682" y="574116"/>
            <a:ext cx="309041" cy="403122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PENGANTAR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287610"/>
            <a:ext cx="8856984" cy="3855890"/>
          </a:xfrm>
        </p:spPr>
        <p:txBody>
          <a:bodyPr/>
          <a:lstStyle/>
          <a:p>
            <a:pPr algn="ctr">
              <a:spcAft>
                <a:spcPts val="0"/>
              </a:spcAft>
              <a:buSzTx/>
              <a:buNone/>
              <a:defRPr/>
            </a:pPr>
            <a:r>
              <a:rPr lang="en-ID" sz="1400" b="1" u="sng" dirty="0">
                <a:solidFill>
                  <a:schemeClr val="tx1"/>
                </a:solidFill>
                <a:latin typeface="Maiandra GD" panose="020E0502030308020204" pitchFamily="34" charset="0"/>
              </a:rPr>
              <a:t>DASAR </a:t>
            </a:r>
            <a:r>
              <a:rPr lang="en-ID" sz="1400" b="1" u="sng" dirty="0" smtClean="0">
                <a:solidFill>
                  <a:schemeClr val="tx1"/>
                </a:solidFill>
                <a:latin typeface="Maiandra GD" panose="020E0502030308020204" pitchFamily="34" charset="0"/>
              </a:rPr>
              <a:t>HUKUM</a:t>
            </a:r>
            <a:endParaRPr lang="id-ID" sz="1400" b="1" u="sng" dirty="0" smtClean="0">
              <a:solidFill>
                <a:schemeClr val="tx1"/>
              </a:solidFill>
              <a:latin typeface="Maiandra GD" panose="020E0502030308020204" pitchFamily="34" charset="0"/>
            </a:endParaRPr>
          </a:p>
          <a:p>
            <a:pPr algn="ctr">
              <a:spcAft>
                <a:spcPts val="0"/>
              </a:spcAft>
              <a:buSzTx/>
              <a:buNone/>
              <a:defRPr/>
            </a:pPr>
            <a:endParaRPr lang="en-ID" sz="1200" b="1" dirty="0">
              <a:solidFill>
                <a:schemeClr val="tx1"/>
              </a:solidFill>
              <a:latin typeface="Maiandra GD" panose="020E0502030308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en-ID" sz="1200" b="1" dirty="0" err="1" smtClean="0">
                <a:latin typeface="+mj-lt"/>
                <a:ea typeface="BatangChe" pitchFamily="49" charset="-127"/>
              </a:rPr>
              <a:t>Peraturan</a:t>
            </a:r>
            <a:r>
              <a:rPr lang="en-ID" sz="1200" b="1" dirty="0" smtClean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 smtClean="0">
                <a:latin typeface="+mj-lt"/>
                <a:ea typeface="BatangChe" pitchFamily="49" charset="-127"/>
              </a:rPr>
              <a:t>Mahkamah</a:t>
            </a:r>
            <a:r>
              <a:rPr lang="en-ID" sz="1200" b="1" dirty="0" smtClean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 smtClean="0">
                <a:latin typeface="+mj-lt"/>
                <a:ea typeface="BatangChe" pitchFamily="49" charset="-127"/>
              </a:rPr>
              <a:t>Agung</a:t>
            </a:r>
            <a:r>
              <a:rPr lang="en-ID" sz="1200" b="1" dirty="0" smtClean="0">
                <a:latin typeface="+mj-lt"/>
                <a:ea typeface="BatangChe" pitchFamily="49" charset="-127"/>
              </a:rPr>
              <a:t> RI </a:t>
            </a:r>
            <a:r>
              <a:rPr lang="en-ID" sz="1200" b="1" dirty="0" err="1" smtClean="0">
                <a:latin typeface="+mj-lt"/>
                <a:ea typeface="BatangChe" pitchFamily="49" charset="-127"/>
              </a:rPr>
              <a:t>Nomor</a:t>
            </a:r>
            <a:r>
              <a:rPr lang="en-ID" sz="1200" b="1" dirty="0" smtClean="0">
                <a:latin typeface="+mj-lt"/>
                <a:ea typeface="BatangChe" pitchFamily="49" charset="-127"/>
              </a:rPr>
              <a:t> 3 </a:t>
            </a:r>
            <a:r>
              <a:rPr lang="en-ID" sz="1200" b="1" dirty="0" err="1" smtClean="0">
                <a:latin typeface="+mj-lt"/>
                <a:ea typeface="BatangChe" pitchFamily="49" charset="-127"/>
              </a:rPr>
              <a:t>Tahun</a:t>
            </a:r>
            <a:r>
              <a:rPr lang="en-ID" sz="1200" b="1" dirty="0" smtClean="0">
                <a:latin typeface="+mj-lt"/>
                <a:ea typeface="BatangChe" pitchFamily="49" charset="-127"/>
              </a:rPr>
              <a:t> 2018 </a:t>
            </a:r>
            <a:r>
              <a:rPr lang="en-ID" sz="1200" b="1" dirty="0" err="1" smtClean="0">
                <a:latin typeface="+mj-lt"/>
                <a:ea typeface="BatangChe" pitchFamily="49" charset="-127"/>
              </a:rPr>
              <a:t>tentang</a:t>
            </a:r>
            <a:r>
              <a:rPr lang="en-ID" sz="1200" b="1" dirty="0" smtClean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 smtClean="0">
                <a:latin typeface="+mj-lt"/>
                <a:ea typeface="BatangChe" pitchFamily="49" charset="-127"/>
              </a:rPr>
              <a:t>Administrasi</a:t>
            </a:r>
            <a:r>
              <a:rPr lang="en-ID" sz="1200" b="1" dirty="0" smtClean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 smtClean="0">
                <a:latin typeface="+mj-lt"/>
                <a:ea typeface="BatangChe" pitchFamily="49" charset="-127"/>
              </a:rPr>
              <a:t>Perkara</a:t>
            </a:r>
            <a:r>
              <a:rPr lang="en-ID" sz="1200" b="1" dirty="0" smtClean="0">
                <a:latin typeface="+mj-lt"/>
                <a:ea typeface="BatangChe" pitchFamily="49" charset="-127"/>
              </a:rPr>
              <a:t> di </a:t>
            </a:r>
            <a:r>
              <a:rPr lang="en-ID" sz="1200" b="1" dirty="0" err="1" smtClean="0">
                <a:latin typeface="+mj-lt"/>
                <a:ea typeface="BatangChe" pitchFamily="49" charset="-127"/>
              </a:rPr>
              <a:t>Pengadilan</a:t>
            </a:r>
            <a:r>
              <a:rPr lang="en-ID" sz="1200" b="1" dirty="0" smtClean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 smtClean="0">
                <a:latin typeface="+mj-lt"/>
                <a:ea typeface="BatangChe" pitchFamily="49" charset="-127"/>
              </a:rPr>
              <a:t>Secara</a:t>
            </a:r>
            <a:r>
              <a:rPr lang="en-ID" sz="1200" b="1" dirty="0" smtClean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 smtClean="0">
                <a:latin typeface="+mj-lt"/>
                <a:ea typeface="BatangChe" pitchFamily="49" charset="-127"/>
              </a:rPr>
              <a:t>Elektronik</a:t>
            </a:r>
            <a:r>
              <a:rPr lang="en-ID" sz="1200" b="1" dirty="0" smtClean="0">
                <a:latin typeface="+mj-lt"/>
                <a:ea typeface="BatangChe" pitchFamily="49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en-ID" sz="1200" b="1" dirty="0" smtClean="0">
                <a:latin typeface="+mj-lt"/>
                <a:ea typeface="BatangChe" pitchFamily="49" charset="-127"/>
              </a:rPr>
              <a:t>SK </a:t>
            </a:r>
            <a:r>
              <a:rPr lang="en-ID" sz="1200" b="1" dirty="0">
                <a:latin typeface="+mj-lt"/>
                <a:ea typeface="BatangChe" pitchFamily="49" charset="-127"/>
              </a:rPr>
              <a:t>KMA </a:t>
            </a:r>
            <a:r>
              <a:rPr lang="en-ID" sz="1200" b="1" dirty="0" err="1">
                <a:latin typeface="+mj-lt"/>
                <a:ea typeface="BatangChe" pitchFamily="49" charset="-127"/>
              </a:rPr>
              <a:t>Nomor</a:t>
            </a:r>
            <a:r>
              <a:rPr lang="en-ID" sz="1200" b="1" dirty="0">
                <a:latin typeface="+mj-lt"/>
                <a:ea typeface="BatangChe" pitchFamily="49" charset="-127"/>
              </a:rPr>
              <a:t>: 122/KMA/SK/VII/2018 </a:t>
            </a:r>
            <a:r>
              <a:rPr lang="en-ID" sz="1200" b="1" dirty="0" err="1">
                <a:latin typeface="+mj-lt"/>
                <a:ea typeface="BatangChe" pitchFamily="49" charset="-127"/>
              </a:rPr>
              <a:t>tentang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Pedoman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Tatakelola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Pengguna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Terdaftar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Sistem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Informasi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Pengadilan</a:t>
            </a:r>
            <a:r>
              <a:rPr lang="en-ID" sz="1200" b="1" dirty="0">
                <a:latin typeface="+mj-lt"/>
                <a:ea typeface="BatangChe" pitchFamily="49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en-ID" sz="1200" b="1" dirty="0">
                <a:latin typeface="+mj-lt"/>
                <a:ea typeface="BatangChe" pitchFamily="49" charset="-127"/>
              </a:rPr>
              <a:t>SK </a:t>
            </a:r>
            <a:r>
              <a:rPr lang="en-ID" sz="1200" b="1" dirty="0" err="1">
                <a:latin typeface="+mj-lt"/>
                <a:ea typeface="BatangChe" pitchFamily="49" charset="-127"/>
              </a:rPr>
              <a:t>Dirjen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Badilum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Nomor</a:t>
            </a:r>
            <a:r>
              <a:rPr lang="en-ID" sz="1200" b="1" dirty="0">
                <a:latin typeface="+mj-lt"/>
                <a:ea typeface="BatangChe" pitchFamily="49" charset="-127"/>
              </a:rPr>
              <a:t>: 271/DJU/SK/PS01/4/2018 </a:t>
            </a:r>
            <a:r>
              <a:rPr lang="en-ID" sz="1200" b="1" dirty="0" err="1">
                <a:latin typeface="+mj-lt"/>
                <a:ea typeface="BatangChe" pitchFamily="49" charset="-127"/>
              </a:rPr>
              <a:t>tentang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Petunjuk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Pelaksanaan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Peraturan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Mahkamah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Agung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Nomor</a:t>
            </a:r>
            <a:r>
              <a:rPr lang="en-ID" sz="1200" b="1" dirty="0">
                <a:latin typeface="+mj-lt"/>
                <a:ea typeface="BatangChe" pitchFamily="49" charset="-127"/>
              </a:rPr>
              <a:t> 3 </a:t>
            </a:r>
            <a:r>
              <a:rPr lang="en-ID" sz="1200" b="1" dirty="0" err="1">
                <a:latin typeface="+mj-lt"/>
                <a:ea typeface="BatangChe" pitchFamily="49" charset="-127"/>
              </a:rPr>
              <a:t>Tahun</a:t>
            </a:r>
            <a:r>
              <a:rPr lang="en-ID" sz="1200" b="1" dirty="0">
                <a:latin typeface="+mj-lt"/>
                <a:ea typeface="BatangChe" pitchFamily="49" charset="-127"/>
              </a:rPr>
              <a:t> 2018 </a:t>
            </a:r>
            <a:r>
              <a:rPr lang="en-ID" sz="1200" b="1" dirty="0" err="1">
                <a:latin typeface="+mj-lt"/>
                <a:ea typeface="BatangChe" pitchFamily="49" charset="-127"/>
              </a:rPr>
              <a:t>tentang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Administrasi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Perkara</a:t>
            </a:r>
            <a:r>
              <a:rPr lang="en-ID" sz="1200" b="1" dirty="0">
                <a:latin typeface="+mj-lt"/>
                <a:ea typeface="BatangChe" pitchFamily="49" charset="-127"/>
              </a:rPr>
              <a:t> di </a:t>
            </a:r>
            <a:r>
              <a:rPr lang="en-ID" sz="1200" b="1" dirty="0" err="1">
                <a:latin typeface="+mj-lt"/>
                <a:ea typeface="BatangChe" pitchFamily="49" charset="-127"/>
              </a:rPr>
              <a:t>Pengadilan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Secara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Elektronik</a:t>
            </a:r>
            <a:endParaRPr lang="en-ID" sz="1200" b="1" dirty="0">
              <a:latin typeface="+mj-lt"/>
              <a:ea typeface="BatangChe" pitchFamily="49" charset="-127"/>
            </a:endParaRPr>
          </a:p>
          <a:p>
            <a:pPr marL="285750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en-ID" sz="1200" b="1" dirty="0">
                <a:latin typeface="+mj-lt"/>
                <a:ea typeface="BatangChe" pitchFamily="49" charset="-127"/>
              </a:rPr>
              <a:t>SK </a:t>
            </a:r>
            <a:r>
              <a:rPr lang="en-ID" sz="1200" b="1" dirty="0" err="1">
                <a:latin typeface="+mj-lt"/>
                <a:ea typeface="BatangChe" pitchFamily="49" charset="-127"/>
              </a:rPr>
              <a:t>Dirjen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Badilag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Nomor</a:t>
            </a:r>
            <a:r>
              <a:rPr lang="en-ID" sz="1200" b="1" dirty="0">
                <a:latin typeface="+mj-lt"/>
                <a:ea typeface="BatangChe" pitchFamily="49" charset="-127"/>
              </a:rPr>
              <a:t>: 1294/DJA/HK.00.6/SK/05/2018 </a:t>
            </a:r>
            <a:r>
              <a:rPr lang="en-ID" sz="1200" b="1" dirty="0" err="1">
                <a:latin typeface="+mj-lt"/>
                <a:ea typeface="BatangChe" pitchFamily="49" charset="-127"/>
              </a:rPr>
              <a:t>tentang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Petunjuk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Pelaksanaan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Peraturan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Mahkamah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Agung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Nomor</a:t>
            </a:r>
            <a:r>
              <a:rPr lang="en-ID" sz="1200" b="1" dirty="0">
                <a:latin typeface="+mj-lt"/>
                <a:ea typeface="BatangChe" pitchFamily="49" charset="-127"/>
              </a:rPr>
              <a:t> 3 </a:t>
            </a:r>
            <a:r>
              <a:rPr lang="en-ID" sz="1200" b="1" dirty="0" err="1">
                <a:latin typeface="+mj-lt"/>
                <a:ea typeface="BatangChe" pitchFamily="49" charset="-127"/>
              </a:rPr>
              <a:t>Tahun</a:t>
            </a:r>
            <a:r>
              <a:rPr lang="en-ID" sz="1200" b="1" dirty="0">
                <a:latin typeface="+mj-lt"/>
                <a:ea typeface="BatangChe" pitchFamily="49" charset="-127"/>
              </a:rPr>
              <a:t> 2018 </a:t>
            </a:r>
            <a:r>
              <a:rPr lang="en-ID" sz="1200" b="1" dirty="0" err="1">
                <a:latin typeface="+mj-lt"/>
                <a:ea typeface="BatangChe" pitchFamily="49" charset="-127"/>
              </a:rPr>
              <a:t>tentang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Administrasi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Perkara</a:t>
            </a:r>
            <a:r>
              <a:rPr lang="en-ID" sz="1200" b="1" dirty="0">
                <a:latin typeface="+mj-lt"/>
                <a:ea typeface="BatangChe" pitchFamily="49" charset="-127"/>
              </a:rPr>
              <a:t> di </a:t>
            </a:r>
            <a:r>
              <a:rPr lang="en-ID" sz="1200" b="1" dirty="0" err="1">
                <a:latin typeface="+mj-lt"/>
                <a:ea typeface="BatangChe" pitchFamily="49" charset="-127"/>
              </a:rPr>
              <a:t>Pengadilan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Secara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Elektronik</a:t>
            </a:r>
            <a:endParaRPr lang="en-ID" sz="1200" b="1" dirty="0">
              <a:latin typeface="+mj-lt"/>
              <a:ea typeface="BatangChe" pitchFamily="49" charset="-127"/>
            </a:endParaRPr>
          </a:p>
          <a:p>
            <a:pPr marL="285750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en-ID" sz="1200" b="1" dirty="0">
                <a:latin typeface="+mj-lt"/>
                <a:ea typeface="BatangChe" pitchFamily="49" charset="-127"/>
              </a:rPr>
              <a:t>SK </a:t>
            </a:r>
            <a:r>
              <a:rPr lang="en-ID" sz="1200" b="1" dirty="0" err="1">
                <a:latin typeface="+mj-lt"/>
                <a:ea typeface="BatangChe" pitchFamily="49" charset="-127"/>
              </a:rPr>
              <a:t>Dirjen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Badilmiltun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Nomor</a:t>
            </a:r>
            <a:r>
              <a:rPr lang="en-ID" sz="1200" b="1" dirty="0">
                <a:latin typeface="+mj-lt"/>
                <a:ea typeface="BatangChe" pitchFamily="49" charset="-127"/>
              </a:rPr>
              <a:t>: 370/</a:t>
            </a:r>
            <a:r>
              <a:rPr lang="en-ID" sz="1200" b="1" dirty="0" err="1">
                <a:latin typeface="+mj-lt"/>
                <a:ea typeface="BatangChe" pitchFamily="49" charset="-127"/>
              </a:rPr>
              <a:t>Djmt</a:t>
            </a:r>
            <a:r>
              <a:rPr lang="en-ID" sz="1200" b="1" dirty="0">
                <a:latin typeface="+mj-lt"/>
                <a:ea typeface="BatangChe" pitchFamily="49" charset="-127"/>
              </a:rPr>
              <a:t>/</a:t>
            </a:r>
            <a:r>
              <a:rPr lang="en-ID" sz="1200" b="1" dirty="0" err="1">
                <a:latin typeface="+mj-lt"/>
                <a:ea typeface="BatangChe" pitchFamily="49" charset="-127"/>
              </a:rPr>
              <a:t>Kep</a:t>
            </a:r>
            <a:r>
              <a:rPr lang="en-ID" sz="1200" b="1" dirty="0">
                <a:latin typeface="+mj-lt"/>
                <a:ea typeface="BatangChe" pitchFamily="49" charset="-127"/>
              </a:rPr>
              <a:t>/5/2018 </a:t>
            </a:r>
            <a:r>
              <a:rPr lang="en-ID" sz="1200" b="1" dirty="0" err="1">
                <a:latin typeface="+mj-lt"/>
                <a:ea typeface="BatangChe" pitchFamily="49" charset="-127"/>
              </a:rPr>
              <a:t>tentang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Petunjuk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Pelaksanaan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Peraturan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Mahkamah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Agung</a:t>
            </a:r>
            <a:r>
              <a:rPr lang="en-ID" sz="1200" b="1" dirty="0">
                <a:latin typeface="+mj-lt"/>
                <a:ea typeface="BatangChe" pitchFamily="49" charset="-127"/>
              </a:rPr>
              <a:t> RI </a:t>
            </a:r>
            <a:r>
              <a:rPr lang="en-ID" sz="1200" b="1" dirty="0" err="1">
                <a:latin typeface="+mj-lt"/>
                <a:ea typeface="BatangChe" pitchFamily="49" charset="-127"/>
              </a:rPr>
              <a:t>Nomor</a:t>
            </a:r>
            <a:r>
              <a:rPr lang="en-ID" sz="1200" b="1" dirty="0">
                <a:latin typeface="+mj-lt"/>
                <a:ea typeface="BatangChe" pitchFamily="49" charset="-127"/>
              </a:rPr>
              <a:t> 3 </a:t>
            </a:r>
            <a:r>
              <a:rPr lang="en-ID" sz="1200" b="1" dirty="0" err="1">
                <a:latin typeface="+mj-lt"/>
                <a:ea typeface="BatangChe" pitchFamily="49" charset="-127"/>
              </a:rPr>
              <a:t>Tahun</a:t>
            </a:r>
            <a:r>
              <a:rPr lang="en-ID" sz="1200" b="1" dirty="0">
                <a:latin typeface="+mj-lt"/>
                <a:ea typeface="BatangChe" pitchFamily="49" charset="-127"/>
              </a:rPr>
              <a:t> 2018 </a:t>
            </a:r>
            <a:r>
              <a:rPr lang="en-ID" sz="1200" b="1" dirty="0" err="1">
                <a:latin typeface="+mj-lt"/>
                <a:ea typeface="BatangChe" pitchFamily="49" charset="-127"/>
              </a:rPr>
              <a:t>tentang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Administrasi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Perkara</a:t>
            </a:r>
            <a:r>
              <a:rPr lang="en-ID" sz="1200" b="1" dirty="0">
                <a:latin typeface="+mj-lt"/>
                <a:ea typeface="BatangChe" pitchFamily="49" charset="-127"/>
              </a:rPr>
              <a:t> di </a:t>
            </a:r>
            <a:r>
              <a:rPr lang="en-ID" sz="1200" b="1" dirty="0" err="1">
                <a:latin typeface="+mj-lt"/>
                <a:ea typeface="BatangChe" pitchFamily="49" charset="-127"/>
              </a:rPr>
              <a:t>Pengadilan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Secara</a:t>
            </a:r>
            <a:r>
              <a:rPr lang="en-ID" sz="1200" b="1" dirty="0">
                <a:latin typeface="+mj-lt"/>
                <a:ea typeface="BatangChe" pitchFamily="49" charset="-127"/>
              </a:rPr>
              <a:t> </a:t>
            </a:r>
            <a:r>
              <a:rPr lang="en-ID" sz="1200" b="1" dirty="0" err="1">
                <a:latin typeface="+mj-lt"/>
                <a:ea typeface="BatangChe" pitchFamily="49" charset="-127"/>
              </a:rPr>
              <a:t>Elektronik</a:t>
            </a:r>
            <a:endParaRPr lang="en-ID" sz="1200" b="1" dirty="0">
              <a:latin typeface="+mj-lt"/>
              <a:ea typeface="BatangChe" pitchFamily="49" charset="-127"/>
            </a:endParaRPr>
          </a:p>
          <a:p>
            <a:pPr>
              <a:buNone/>
            </a:pPr>
            <a:endParaRPr lang="id-ID" sz="1200" dirty="0"/>
          </a:p>
        </p:txBody>
      </p:sp>
    </p:spTree>
    <p:extLst>
      <p:ext uri="{BB962C8B-B14F-4D97-AF65-F5344CB8AC3E}">
        <p14:creationId xmlns:p14="http://schemas.microsoft.com/office/powerpoint/2010/main" val="11315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43840" y="908015"/>
            <a:ext cx="4559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2000" b="1" dirty="0" smtClean="0">
                <a:latin typeface="Maiandra GD" panose="020E0502030308020204" pitchFamily="34" charset="0"/>
              </a:rPr>
              <a:t>PANGGILAN PERSIDANGAN SECARA ELEKTRONIK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204864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dirty="0" err="1" smtClean="0">
                <a:latin typeface="Maiandra GD" panose="020E0502030308020204" pitchFamily="34" charset="0"/>
              </a:rPr>
              <a:t>Biaya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ringan</a:t>
            </a:r>
            <a:endParaRPr lang="en-ID" sz="1600" dirty="0" smtClean="0">
              <a:latin typeface="Maiandra GD" panose="020E0502030308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dirty="0" smtClean="0">
                <a:latin typeface="Maiandra GD" panose="020E0502030308020204" pitchFamily="34" charset="0"/>
              </a:rPr>
              <a:t>Proses </a:t>
            </a:r>
            <a:r>
              <a:rPr lang="en-ID" sz="1600" dirty="0" err="1" smtClean="0">
                <a:latin typeface="Maiandra GD" panose="020E0502030308020204" pitchFamily="34" charset="0"/>
              </a:rPr>
              <a:t>pemanggilan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lebih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cepat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dan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sederhana</a:t>
            </a:r>
            <a:endParaRPr lang="en-US" sz="1600" dirty="0">
              <a:latin typeface="Maiandra GD" panose="020E0502030308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77" y="51471"/>
            <a:ext cx="443776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43840" y="641708"/>
            <a:ext cx="4559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b="1" dirty="0" smtClean="0">
                <a:latin typeface="Maiandra GD" panose="020E0502030308020204" pitchFamily="34" charset="0"/>
              </a:rPr>
              <a:t>BAYAR PANJAR PERKARA SECARA ONLINE DAN KEMUDAHAN BAGI PIHAK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851670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b="1" dirty="0" err="1" smtClean="0">
                <a:latin typeface="Maiandra GD" panose="020E0502030308020204" pitchFamily="34" charset="0"/>
              </a:rPr>
              <a:t>Pembayaran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>
                <a:latin typeface="Maiandra GD" panose="020E0502030308020204" pitchFamily="34" charset="0"/>
              </a:rPr>
              <a:t>p</a:t>
            </a:r>
            <a:r>
              <a:rPr lang="en-ID" sz="1600" dirty="0" err="1" smtClean="0">
                <a:latin typeface="Maiandra GD" panose="020E0502030308020204" pitchFamily="34" charset="0"/>
              </a:rPr>
              <a:t>anjar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>
                <a:latin typeface="Maiandra GD" panose="020E0502030308020204" pitchFamily="34" charset="0"/>
              </a:rPr>
              <a:t>p</a:t>
            </a:r>
            <a:r>
              <a:rPr lang="en-ID" sz="1600" dirty="0" err="1" smtClean="0">
                <a:latin typeface="Maiandra GD" panose="020E0502030308020204" pitchFamily="34" charset="0"/>
              </a:rPr>
              <a:t>erkara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>
                <a:latin typeface="Maiandra GD" panose="020E0502030308020204" pitchFamily="34" charset="0"/>
              </a:rPr>
              <a:t>l</a:t>
            </a:r>
            <a:r>
              <a:rPr lang="en-ID" sz="1600" dirty="0" err="1" smtClean="0">
                <a:latin typeface="Maiandra GD" panose="020E0502030308020204" pitchFamily="34" charset="0"/>
              </a:rPr>
              <a:t>angsung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>
                <a:latin typeface="Maiandra GD" panose="020E0502030308020204" pitchFamily="34" charset="0"/>
              </a:rPr>
              <a:t>k</a:t>
            </a:r>
            <a:r>
              <a:rPr lang="en-ID" sz="1600" dirty="0" err="1" smtClean="0">
                <a:latin typeface="Maiandra GD" panose="020E0502030308020204" pitchFamily="34" charset="0"/>
              </a:rPr>
              <a:t>e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Rekening</a:t>
            </a:r>
            <a:r>
              <a:rPr lang="en-ID" sz="1600" dirty="0" smtClean="0">
                <a:latin typeface="Maiandra GD" panose="020E0502030308020204" pitchFamily="34" charset="0"/>
              </a:rPr>
              <a:t> Virtual  </a:t>
            </a:r>
            <a:r>
              <a:rPr lang="en-ID" sz="1600" dirty="0" err="1" smtClean="0">
                <a:latin typeface="Maiandra GD" panose="020E0502030308020204" pitchFamily="34" charset="0"/>
              </a:rPr>
              <a:t>atas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nama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pemohon</a:t>
            </a:r>
            <a:endParaRPr lang="en-ID" sz="1600" dirty="0" smtClean="0">
              <a:latin typeface="Maiandra GD" panose="020E0502030308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dirty="0" smtClean="0">
                <a:latin typeface="Maiandra GD" panose="020E0502030308020204" pitchFamily="34" charset="0"/>
              </a:rPr>
              <a:t>Bayar </a:t>
            </a:r>
            <a:r>
              <a:rPr lang="en-ID" sz="1600" dirty="0" err="1" smtClean="0">
                <a:latin typeface="Maiandra GD" panose="020E0502030308020204" pitchFamily="34" charset="0"/>
              </a:rPr>
              <a:t>dengan</a:t>
            </a:r>
            <a:r>
              <a:rPr lang="en-ID" sz="1600" dirty="0" smtClean="0">
                <a:latin typeface="Maiandra GD" panose="020E0502030308020204" pitchFamily="34" charset="0"/>
              </a:rPr>
              <a:t> Bank </a:t>
            </a:r>
            <a:r>
              <a:rPr lang="en-ID" sz="1600" dirty="0" err="1" smtClean="0">
                <a:latin typeface="Maiandra GD" panose="020E0502030308020204" pitchFamily="34" charset="0"/>
              </a:rPr>
              <a:t>manapun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dengan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cara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apapun</a:t>
            </a:r>
            <a:endParaRPr lang="en-ID" sz="1600" dirty="0" smtClean="0">
              <a:latin typeface="Maiandra GD" panose="020E0502030308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dirty="0" smtClean="0">
                <a:latin typeface="Maiandra GD" panose="020E0502030308020204" pitchFamily="34" charset="0"/>
              </a:rPr>
              <a:t>Bayar </a:t>
            </a:r>
            <a:r>
              <a:rPr lang="en-ID" sz="1600" b="1" dirty="0" err="1" smtClean="0">
                <a:latin typeface="Maiandra GD" panose="020E0502030308020204" pitchFamily="34" charset="0"/>
              </a:rPr>
              <a:t>tambahan</a:t>
            </a:r>
            <a:r>
              <a:rPr lang="en-ID" sz="1600" b="1" dirty="0" smtClean="0">
                <a:latin typeface="Maiandra GD" panose="020E0502030308020204" pitchFamily="34" charset="0"/>
              </a:rPr>
              <a:t> </a:t>
            </a:r>
            <a:r>
              <a:rPr lang="en-ID" sz="1600" b="1" dirty="0" err="1" smtClean="0">
                <a:latin typeface="Maiandra GD" panose="020E0502030308020204" pitchFamily="34" charset="0"/>
              </a:rPr>
              <a:t>panjar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perkara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secara</a:t>
            </a:r>
            <a:r>
              <a:rPr lang="en-ID" sz="1600" dirty="0" smtClean="0">
                <a:latin typeface="Maiandra GD" panose="020E0502030308020204" pitchFamily="34" charset="0"/>
              </a:rPr>
              <a:t> online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dirty="0" err="1" smtClean="0">
                <a:latin typeface="Maiandra GD" panose="020E0502030308020204" pitchFamily="34" charset="0"/>
              </a:rPr>
              <a:t>Terima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b="1" dirty="0" err="1" smtClean="0">
                <a:latin typeface="Maiandra GD" panose="020E0502030308020204" pitchFamily="34" charset="0"/>
              </a:rPr>
              <a:t>pengembalian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sisa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uang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perkara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langsung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pada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rekening</a:t>
            </a:r>
            <a:r>
              <a:rPr lang="en-ID" sz="1600" dirty="0" smtClean="0">
                <a:latin typeface="Maiandra GD" panose="020E0502030308020204" pitchFamily="34" charset="0"/>
              </a:rPr>
              <a:t> bank</a:t>
            </a:r>
            <a:endParaRPr lang="en-US" sz="1600" dirty="0">
              <a:latin typeface="Maiandra GD" panose="020E0502030308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52" y="88760"/>
            <a:ext cx="4459314" cy="500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80482" y="783744"/>
            <a:ext cx="4559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b="1" dirty="0" smtClean="0">
                <a:latin typeface="Maiandra GD" panose="020E0502030308020204" pitchFamily="34" charset="0"/>
              </a:rPr>
              <a:t>FOKUS ADMINISTRASI PERKARA SECARA ELEKTRONIK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154" y="1635646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dirty="0" smtClean="0">
                <a:latin typeface="Maiandra GD" panose="020E0502030308020204" pitchFamily="34" charset="0"/>
              </a:rPr>
              <a:t>Era </a:t>
            </a:r>
            <a:r>
              <a:rPr lang="en-ID" sz="1600" dirty="0" err="1" smtClean="0">
                <a:latin typeface="Maiandra GD" panose="020E0502030308020204" pitchFamily="34" charset="0"/>
              </a:rPr>
              <a:t>baru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beracara</a:t>
            </a:r>
            <a:r>
              <a:rPr lang="en-ID" sz="1600" dirty="0" smtClean="0">
                <a:latin typeface="Maiandra GD" panose="020E0502030308020204" pitchFamily="34" charset="0"/>
              </a:rPr>
              <a:t> di </a:t>
            </a:r>
            <a:r>
              <a:rPr lang="en-ID" sz="1600" dirty="0" err="1" smtClean="0">
                <a:latin typeface="Maiandra GD" panose="020E0502030308020204" pitchFamily="34" charset="0"/>
              </a:rPr>
              <a:t>pengadilan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melalui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smtClean="0">
                <a:latin typeface="Maiandra GD" panose="020E0502030308020204" pitchFamily="34" charset="0"/>
                <a:hlinkClick r:id="rId2"/>
              </a:rPr>
              <a:t>https://ecourt.mahkamahagung.go.id</a:t>
            </a:r>
            <a:endParaRPr lang="en-ID" sz="1600" dirty="0" smtClean="0">
              <a:latin typeface="Maiandra GD" panose="020E0502030308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dirty="0" err="1" smtClean="0">
                <a:latin typeface="Maiandra GD" panose="020E0502030308020204" pitchFamily="34" charset="0"/>
              </a:rPr>
              <a:t>Fasilitas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berperkara</a:t>
            </a:r>
            <a:r>
              <a:rPr lang="en-ID" sz="1600" dirty="0" smtClean="0">
                <a:latin typeface="Maiandra GD" panose="020E0502030308020204" pitchFamily="34" charset="0"/>
              </a:rPr>
              <a:t> modern </a:t>
            </a:r>
            <a:r>
              <a:rPr lang="en-ID" sz="1600" dirty="0" err="1" smtClean="0">
                <a:latin typeface="Maiandra GD" panose="020E0502030308020204" pitchFamily="34" charset="0"/>
              </a:rPr>
              <a:t>untuk</a:t>
            </a:r>
            <a:r>
              <a:rPr lang="en-ID" sz="1600" dirty="0" smtClean="0">
                <a:latin typeface="Maiandra GD" panose="020E0502030308020204" pitchFamily="34" charset="0"/>
              </a:rPr>
              <a:t> proses </a:t>
            </a:r>
            <a:r>
              <a:rPr lang="en-ID" sz="1600" dirty="0" err="1" smtClean="0">
                <a:latin typeface="Maiandra GD" panose="020E0502030308020204" pitchFamily="34" charset="0"/>
              </a:rPr>
              <a:t>peradilan</a:t>
            </a:r>
            <a:r>
              <a:rPr lang="en-ID" sz="1600" dirty="0" smtClean="0">
                <a:latin typeface="Maiandra GD" panose="020E0502030308020204" pitchFamily="34" charset="0"/>
              </a:rPr>
              <a:t> yang </a:t>
            </a:r>
            <a:r>
              <a:rPr lang="en-ID" sz="1600" dirty="0" err="1" smtClean="0">
                <a:latin typeface="Maiandra GD" panose="020E0502030308020204" pitchFamily="34" charset="0"/>
              </a:rPr>
              <a:t>lebih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cepat</a:t>
            </a:r>
            <a:r>
              <a:rPr lang="en-ID" sz="1600" dirty="0" smtClean="0">
                <a:latin typeface="Maiandra GD" panose="020E0502030308020204" pitchFamily="34" charset="0"/>
              </a:rPr>
              <a:t>, </a:t>
            </a:r>
            <a:r>
              <a:rPr lang="en-ID" sz="1600" dirty="0" err="1" smtClean="0">
                <a:latin typeface="Maiandra GD" panose="020E0502030308020204" pitchFamily="34" charset="0"/>
              </a:rPr>
              <a:t>sederhana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dan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biaya</a:t>
            </a:r>
            <a:r>
              <a:rPr lang="en-ID" sz="1600" dirty="0" smtClean="0">
                <a:latin typeface="Maiandra GD" panose="020E0502030308020204" pitchFamily="34" charset="0"/>
              </a:rPr>
              <a:t> </a:t>
            </a:r>
            <a:r>
              <a:rPr lang="en-ID" sz="1600" dirty="0" err="1" smtClean="0">
                <a:latin typeface="Maiandra GD" panose="020E0502030308020204" pitchFamily="34" charset="0"/>
              </a:rPr>
              <a:t>ringan</a:t>
            </a:r>
            <a:endParaRPr lang="en-US" sz="1600" dirty="0" smtClean="0">
              <a:latin typeface="Maiandra GD" panose="020E0502030308020204" pitchFamily="34" charset="0"/>
            </a:endParaRPr>
          </a:p>
          <a:p>
            <a:pPr marL="542925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D" sz="1600" dirty="0" smtClean="0">
                <a:latin typeface="Maiandra GD" panose="020E0502030308020204" pitchFamily="34" charset="0"/>
              </a:rPr>
              <a:t>E-Filing</a:t>
            </a:r>
          </a:p>
          <a:p>
            <a:pPr marL="542925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D" sz="1600" dirty="0" smtClean="0">
                <a:latin typeface="Maiandra GD" panose="020E0502030308020204" pitchFamily="34" charset="0"/>
              </a:rPr>
              <a:t>E-Payment</a:t>
            </a:r>
          </a:p>
          <a:p>
            <a:pPr marL="542925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D" sz="1600" dirty="0" smtClean="0">
                <a:latin typeface="Maiandra GD" panose="020E0502030308020204" pitchFamily="34" charset="0"/>
              </a:rPr>
              <a:t>E-Summons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93" y="51470"/>
            <a:ext cx="4225503" cy="502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-180528" y="699542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b="1" dirty="0" smtClean="0">
                <a:latin typeface="Maiandra GD" panose="020E0502030308020204" pitchFamily="34" charset="0"/>
              </a:rPr>
              <a:t>DUKUNGAN PEMBAHARUAN PERADILAN</a:t>
            </a:r>
          </a:p>
          <a:p>
            <a:pPr algn="ctr"/>
            <a:r>
              <a:rPr lang="en-ID" b="1" dirty="0" smtClean="0">
                <a:latin typeface="Maiandra GD" panose="020E0502030308020204" pitchFamily="34" charset="0"/>
              </a:rPr>
              <a:t>(</a:t>
            </a:r>
            <a:r>
              <a:rPr lang="en-ID" b="1" dirty="0" err="1" smtClean="0">
                <a:latin typeface="Maiandra GD" panose="020E0502030308020204" pitchFamily="34" charset="0"/>
              </a:rPr>
              <a:t>Dalam</a:t>
            </a:r>
            <a:r>
              <a:rPr lang="en-ID" b="1" dirty="0" smtClean="0">
                <a:latin typeface="Maiandra GD" panose="020E0502030308020204" pitchFamily="34" charset="0"/>
              </a:rPr>
              <a:t> </a:t>
            </a:r>
            <a:r>
              <a:rPr lang="en-ID" b="1" dirty="0" err="1" smtClean="0">
                <a:latin typeface="Maiandra GD" panose="020E0502030308020204" pitchFamily="34" charset="0"/>
              </a:rPr>
              <a:t>Rangka</a:t>
            </a:r>
            <a:r>
              <a:rPr lang="en-ID" b="1" dirty="0" smtClean="0">
                <a:latin typeface="Maiandra GD" panose="020E0502030308020204" pitchFamily="34" charset="0"/>
              </a:rPr>
              <a:t> </a:t>
            </a:r>
            <a:r>
              <a:rPr lang="en-ID" b="1" dirty="0" err="1" smtClean="0">
                <a:latin typeface="Maiandra GD" panose="020E0502030308020204" pitchFamily="34" charset="0"/>
              </a:rPr>
              <a:t>Kemudahan</a:t>
            </a:r>
            <a:r>
              <a:rPr lang="en-ID" b="1" dirty="0" smtClean="0">
                <a:latin typeface="Maiandra GD" panose="020E0502030308020204" pitchFamily="34" charset="0"/>
              </a:rPr>
              <a:t> </a:t>
            </a:r>
            <a:r>
              <a:rPr lang="en-ID" b="1" dirty="0" err="1" smtClean="0">
                <a:latin typeface="Maiandra GD" panose="020E0502030308020204" pitchFamily="34" charset="0"/>
              </a:rPr>
              <a:t>Berusaha</a:t>
            </a:r>
            <a:r>
              <a:rPr lang="en-ID" b="1" dirty="0" smtClean="0">
                <a:latin typeface="Maiandra GD" panose="020E0502030308020204" pitchFamily="34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96" y="1305217"/>
            <a:ext cx="468052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D" sz="1400" b="1" dirty="0" err="1" smtClean="0">
                <a:latin typeface="Maiandra GD" panose="020E0502030308020204" pitchFamily="34" charset="0"/>
              </a:rPr>
              <a:t>Koordinasi</a:t>
            </a:r>
            <a:endParaRPr lang="en-ID" sz="1400" b="1" dirty="0" smtClean="0">
              <a:latin typeface="Maiandra GD" panose="020E0502030308020204" pitchFamily="34" charset="0"/>
            </a:endParaRPr>
          </a:p>
          <a:p>
            <a:pPr marL="266700"/>
            <a:r>
              <a:rPr lang="en-ID" sz="1300" dirty="0" smtClean="0">
                <a:latin typeface="Maiandra GD" panose="020E0502030308020204" pitchFamily="34" charset="0"/>
              </a:rPr>
              <a:t>SK KMA </a:t>
            </a:r>
            <a:r>
              <a:rPr lang="en-ID" sz="1300" dirty="0" err="1" smtClean="0">
                <a:latin typeface="Maiandra GD" panose="020E0502030308020204" pitchFamily="34" charset="0"/>
              </a:rPr>
              <a:t>Nomor</a:t>
            </a:r>
            <a:r>
              <a:rPr lang="en-ID" sz="1300" dirty="0" smtClean="0">
                <a:latin typeface="Maiandra GD" panose="020E0502030308020204" pitchFamily="34" charset="0"/>
              </a:rPr>
              <a:t> 043/KMA/SK/II/2017</a:t>
            </a:r>
            <a:endParaRPr lang="en-ID" sz="1300" b="1" dirty="0" smtClean="0">
              <a:latin typeface="Maiandra GD" panose="020E0502030308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D" sz="1400" b="1" dirty="0" err="1" smtClean="0">
                <a:latin typeface="Maiandra GD" panose="020E0502030308020204" pitchFamily="34" charset="0"/>
              </a:rPr>
              <a:t>Prosedural</a:t>
            </a:r>
            <a:endParaRPr lang="en-ID" sz="1400" b="1" dirty="0" smtClean="0">
              <a:latin typeface="Maiandra GD" panose="020E0502030308020204" pitchFamily="34" charset="0"/>
            </a:endParaRPr>
          </a:p>
          <a:p>
            <a:pPr marL="609600" indent="-342900">
              <a:buFont typeface="+mj-lt"/>
              <a:buAutoNum type="arabicPeriod"/>
            </a:pPr>
            <a:r>
              <a:rPr lang="en-ID" sz="1300" dirty="0" err="1" smtClean="0">
                <a:latin typeface="Maiandra GD" panose="020E0502030308020204" pitchFamily="34" charset="0"/>
              </a:rPr>
              <a:t>Perma</a:t>
            </a:r>
            <a:r>
              <a:rPr lang="en-ID" sz="1300" dirty="0" smtClean="0">
                <a:latin typeface="Maiandra GD" panose="020E0502030308020204" pitchFamily="34" charset="0"/>
              </a:rPr>
              <a:t> </a:t>
            </a:r>
            <a:r>
              <a:rPr lang="en-ID" sz="1300" dirty="0" err="1" smtClean="0">
                <a:latin typeface="Maiandra GD" panose="020E0502030308020204" pitchFamily="34" charset="0"/>
              </a:rPr>
              <a:t>Nomor</a:t>
            </a:r>
            <a:r>
              <a:rPr lang="en-ID" sz="1300" dirty="0" smtClean="0">
                <a:latin typeface="Maiandra GD" panose="020E0502030308020204" pitchFamily="34" charset="0"/>
              </a:rPr>
              <a:t> 2 </a:t>
            </a:r>
            <a:r>
              <a:rPr lang="en-ID" sz="1300" dirty="0" err="1" smtClean="0">
                <a:latin typeface="Maiandra GD" panose="020E0502030308020204" pitchFamily="34" charset="0"/>
              </a:rPr>
              <a:t>Tahun</a:t>
            </a:r>
            <a:r>
              <a:rPr lang="en-ID" sz="1300" dirty="0" smtClean="0">
                <a:latin typeface="Maiandra GD" panose="020E0502030308020204" pitchFamily="34" charset="0"/>
              </a:rPr>
              <a:t> 2015</a:t>
            </a:r>
          </a:p>
          <a:p>
            <a:pPr marL="609600" indent="-342900">
              <a:buFont typeface="+mj-lt"/>
              <a:buAutoNum type="arabicPeriod"/>
            </a:pPr>
            <a:r>
              <a:rPr lang="en-ID" sz="1300" dirty="0" err="1" smtClean="0">
                <a:latin typeface="Maiandra GD" panose="020E0502030308020204" pitchFamily="34" charset="0"/>
              </a:rPr>
              <a:t>Perma</a:t>
            </a:r>
            <a:r>
              <a:rPr lang="en-ID" sz="1300" dirty="0" smtClean="0">
                <a:latin typeface="Maiandra GD" panose="020E0502030308020204" pitchFamily="34" charset="0"/>
              </a:rPr>
              <a:t> </a:t>
            </a:r>
            <a:r>
              <a:rPr lang="en-ID" sz="1300" dirty="0" err="1" smtClean="0">
                <a:latin typeface="Maiandra GD" panose="020E0502030308020204" pitchFamily="34" charset="0"/>
              </a:rPr>
              <a:t>Nomor</a:t>
            </a:r>
            <a:r>
              <a:rPr lang="en-ID" sz="1300" dirty="0" smtClean="0">
                <a:latin typeface="Maiandra GD" panose="020E0502030308020204" pitchFamily="34" charset="0"/>
              </a:rPr>
              <a:t> 2 </a:t>
            </a:r>
            <a:r>
              <a:rPr lang="en-ID" sz="1300" dirty="0" err="1" smtClean="0">
                <a:latin typeface="Maiandra GD" panose="020E0502030308020204" pitchFamily="34" charset="0"/>
              </a:rPr>
              <a:t>Tahun</a:t>
            </a:r>
            <a:r>
              <a:rPr lang="en-ID" sz="1300" dirty="0" smtClean="0">
                <a:latin typeface="Maiandra GD" panose="020E0502030308020204" pitchFamily="34" charset="0"/>
              </a:rPr>
              <a:t> 2016</a:t>
            </a:r>
          </a:p>
          <a:p>
            <a:pPr marL="609600" indent="-342900">
              <a:buFont typeface="+mj-lt"/>
              <a:buAutoNum type="arabicPeriod"/>
            </a:pPr>
            <a:r>
              <a:rPr lang="en-ID" sz="1300" dirty="0" smtClean="0">
                <a:latin typeface="Maiandra GD" panose="020E0502030308020204" pitchFamily="34" charset="0"/>
              </a:rPr>
              <a:t>SEMA </a:t>
            </a:r>
            <a:r>
              <a:rPr lang="en-ID" sz="1300" dirty="0" err="1" smtClean="0">
                <a:latin typeface="Maiandra GD" panose="020E0502030308020204" pitchFamily="34" charset="0"/>
              </a:rPr>
              <a:t>Nomor</a:t>
            </a:r>
            <a:r>
              <a:rPr lang="en-ID" sz="1300" dirty="0" smtClean="0">
                <a:latin typeface="Maiandra GD" panose="020E0502030308020204" pitchFamily="34" charset="0"/>
              </a:rPr>
              <a:t> 2 </a:t>
            </a:r>
            <a:r>
              <a:rPr lang="en-ID" sz="1300" dirty="0" err="1" smtClean="0">
                <a:latin typeface="Maiandra GD" panose="020E0502030308020204" pitchFamily="34" charset="0"/>
              </a:rPr>
              <a:t>Tahun</a:t>
            </a:r>
            <a:r>
              <a:rPr lang="en-ID" sz="1300" dirty="0" smtClean="0">
                <a:latin typeface="Maiandra GD" panose="020E0502030308020204" pitchFamily="34" charset="0"/>
              </a:rPr>
              <a:t> 2016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D" sz="1400" b="1" dirty="0" err="1" smtClean="0">
                <a:latin typeface="Maiandra GD" panose="020E0502030308020204" pitchFamily="34" charset="0"/>
              </a:rPr>
              <a:t>Transparansi</a:t>
            </a:r>
            <a:r>
              <a:rPr lang="en-ID" sz="1400" b="1" dirty="0" smtClean="0">
                <a:latin typeface="Maiandra GD" panose="020E0502030308020204" pitchFamily="34" charset="0"/>
              </a:rPr>
              <a:t> &amp; </a:t>
            </a:r>
            <a:r>
              <a:rPr lang="en-ID" sz="1400" b="1" dirty="0" err="1" smtClean="0">
                <a:latin typeface="Maiandra GD" panose="020E0502030308020204" pitchFamily="34" charset="0"/>
              </a:rPr>
              <a:t>Akuntabilitas</a:t>
            </a:r>
            <a:endParaRPr lang="en-ID" sz="1400" b="1" dirty="0" smtClean="0">
              <a:latin typeface="Maiandra GD" panose="020E0502030308020204" pitchFamily="34" charset="0"/>
            </a:endParaRPr>
          </a:p>
          <a:p>
            <a:pPr marL="625475" indent="-342900">
              <a:buFont typeface="+mj-lt"/>
              <a:buAutoNum type="arabicPeriod"/>
            </a:pPr>
            <a:r>
              <a:rPr lang="en-ID" sz="1300" dirty="0" err="1" smtClean="0">
                <a:latin typeface="Maiandra GD" panose="020E0502030308020204" pitchFamily="34" charset="0"/>
              </a:rPr>
              <a:t>Akses</a:t>
            </a:r>
            <a:r>
              <a:rPr lang="en-ID" sz="1300" dirty="0" smtClean="0">
                <a:latin typeface="Maiandra GD" panose="020E0502030308020204" pitchFamily="34" charset="0"/>
              </a:rPr>
              <a:t> </a:t>
            </a:r>
            <a:r>
              <a:rPr lang="en-ID" sz="1300" dirty="0" err="1" smtClean="0">
                <a:latin typeface="Maiandra GD" panose="020E0502030308020204" pitchFamily="34" charset="0"/>
              </a:rPr>
              <a:t>kepada</a:t>
            </a:r>
            <a:r>
              <a:rPr lang="en-ID" sz="1300" dirty="0" smtClean="0">
                <a:latin typeface="Maiandra GD" panose="020E0502030308020204" pitchFamily="34" charset="0"/>
              </a:rPr>
              <a:t> </a:t>
            </a:r>
            <a:r>
              <a:rPr lang="en-ID" sz="1300" dirty="0" err="1" smtClean="0">
                <a:latin typeface="Maiandra GD" panose="020E0502030308020204" pitchFamily="34" charset="0"/>
              </a:rPr>
              <a:t>Putusan</a:t>
            </a:r>
            <a:r>
              <a:rPr lang="en-ID" sz="1300" dirty="0" smtClean="0">
                <a:latin typeface="Maiandra GD" panose="020E0502030308020204" pitchFamily="34" charset="0"/>
              </a:rPr>
              <a:t> </a:t>
            </a:r>
            <a:r>
              <a:rPr lang="en-ID" sz="1300" dirty="0" err="1" smtClean="0">
                <a:latin typeface="Maiandra GD" panose="020E0502030308020204" pitchFamily="34" charset="0"/>
              </a:rPr>
              <a:t>seluruh</a:t>
            </a:r>
            <a:r>
              <a:rPr lang="en-ID" sz="1300" dirty="0" smtClean="0">
                <a:latin typeface="Maiandra GD" panose="020E0502030308020204" pitchFamily="34" charset="0"/>
              </a:rPr>
              <a:t> </a:t>
            </a:r>
            <a:r>
              <a:rPr lang="en-ID" sz="1300" dirty="0" err="1" smtClean="0">
                <a:latin typeface="Maiandra GD" panose="020E0502030308020204" pitchFamily="34" charset="0"/>
              </a:rPr>
              <a:t>Pengadilan</a:t>
            </a:r>
            <a:r>
              <a:rPr lang="en-ID" sz="1300" dirty="0" smtClean="0">
                <a:latin typeface="Maiandra GD" panose="020E0502030308020204" pitchFamily="34" charset="0"/>
              </a:rPr>
              <a:t> </a:t>
            </a:r>
            <a:r>
              <a:rPr lang="en-ID" sz="1300" dirty="0" err="1" smtClean="0">
                <a:latin typeface="Maiandra GD" panose="020E0502030308020204" pitchFamily="34" charset="0"/>
              </a:rPr>
              <a:t>dan</a:t>
            </a:r>
            <a:r>
              <a:rPr lang="en-ID" sz="1300" dirty="0" smtClean="0">
                <a:latin typeface="Maiandra GD" panose="020E0502030308020204" pitchFamily="34" charset="0"/>
              </a:rPr>
              <a:t> MA</a:t>
            </a:r>
          </a:p>
          <a:p>
            <a:pPr marL="625475" indent="-342900">
              <a:buFont typeface="+mj-lt"/>
              <a:buAutoNum type="arabicPeriod"/>
            </a:pPr>
            <a:r>
              <a:rPr lang="en-ID" sz="1300" dirty="0" err="1" smtClean="0">
                <a:latin typeface="Maiandra GD" panose="020E0502030308020204" pitchFamily="34" charset="0"/>
              </a:rPr>
              <a:t>Akses</a:t>
            </a:r>
            <a:r>
              <a:rPr lang="en-ID" sz="1300" dirty="0" smtClean="0">
                <a:latin typeface="Maiandra GD" panose="020E0502030308020204" pitchFamily="34" charset="0"/>
              </a:rPr>
              <a:t> </a:t>
            </a:r>
            <a:r>
              <a:rPr lang="en-ID" sz="1300" dirty="0" err="1" smtClean="0">
                <a:latin typeface="Maiandra GD" panose="020E0502030308020204" pitchFamily="34" charset="0"/>
              </a:rPr>
              <a:t>terhadap</a:t>
            </a:r>
            <a:r>
              <a:rPr lang="en-ID" sz="1300" dirty="0" smtClean="0">
                <a:latin typeface="Maiandra GD" panose="020E0502030308020204" pitchFamily="34" charset="0"/>
              </a:rPr>
              <a:t> </a:t>
            </a:r>
            <a:r>
              <a:rPr lang="en-ID" sz="1300" dirty="0" err="1" smtClean="0">
                <a:latin typeface="Maiandra GD" panose="020E0502030308020204" pitchFamily="34" charset="0"/>
              </a:rPr>
              <a:t>perkembangan</a:t>
            </a:r>
            <a:r>
              <a:rPr lang="en-ID" sz="1300" dirty="0" smtClean="0">
                <a:latin typeface="Maiandra GD" panose="020E0502030308020204" pitchFamily="34" charset="0"/>
              </a:rPr>
              <a:t> </a:t>
            </a:r>
            <a:r>
              <a:rPr lang="en-ID" sz="1300" dirty="0" err="1" smtClean="0">
                <a:latin typeface="Maiandra GD" panose="020E0502030308020204" pitchFamily="34" charset="0"/>
              </a:rPr>
              <a:t>penanganan</a:t>
            </a:r>
            <a:r>
              <a:rPr lang="en-ID" sz="1300" dirty="0" smtClean="0">
                <a:latin typeface="Maiandra GD" panose="020E0502030308020204" pitchFamily="34" charset="0"/>
              </a:rPr>
              <a:t> </a:t>
            </a:r>
            <a:r>
              <a:rPr lang="en-ID" sz="1300" dirty="0" err="1" smtClean="0">
                <a:latin typeface="Maiandra GD" panose="020E0502030308020204" pitchFamily="34" charset="0"/>
              </a:rPr>
              <a:t>perkara</a:t>
            </a:r>
            <a:r>
              <a:rPr lang="en-ID" sz="1300" dirty="0" smtClean="0">
                <a:latin typeface="Maiandra GD" panose="020E0502030308020204" pitchFamily="34" charset="0"/>
              </a:rPr>
              <a:t> </a:t>
            </a:r>
            <a:r>
              <a:rPr lang="en-ID" sz="1300" dirty="0" err="1" smtClean="0">
                <a:latin typeface="Maiandra GD" panose="020E0502030308020204" pitchFamily="34" charset="0"/>
              </a:rPr>
              <a:t>pada</a:t>
            </a:r>
            <a:r>
              <a:rPr lang="en-ID" sz="1300" dirty="0" smtClean="0">
                <a:latin typeface="Maiandra GD" panose="020E0502030308020204" pitchFamily="34" charset="0"/>
              </a:rPr>
              <a:t> MA</a:t>
            </a:r>
          </a:p>
          <a:p>
            <a:pPr marL="625475" indent="-342900">
              <a:buFont typeface="+mj-lt"/>
              <a:buAutoNum type="arabicPeriod"/>
            </a:pPr>
            <a:r>
              <a:rPr lang="en-ID" sz="1300" dirty="0" err="1" smtClean="0">
                <a:latin typeface="Maiandra GD" panose="020E0502030308020204" pitchFamily="34" charset="0"/>
              </a:rPr>
              <a:t>Sistem</a:t>
            </a:r>
            <a:r>
              <a:rPr lang="en-ID" sz="1300" dirty="0" smtClean="0">
                <a:latin typeface="Maiandra GD" panose="020E0502030308020204" pitchFamily="34" charset="0"/>
              </a:rPr>
              <a:t> </a:t>
            </a:r>
            <a:r>
              <a:rPr lang="en-ID" sz="1300" dirty="0" err="1" smtClean="0">
                <a:latin typeface="Maiandra GD" panose="020E0502030308020204" pitchFamily="34" charset="0"/>
              </a:rPr>
              <a:t>Informasi</a:t>
            </a:r>
            <a:r>
              <a:rPr lang="en-ID" sz="1300" dirty="0" smtClean="0">
                <a:latin typeface="Maiandra GD" panose="020E0502030308020204" pitchFamily="34" charset="0"/>
              </a:rPr>
              <a:t> </a:t>
            </a:r>
            <a:r>
              <a:rPr lang="en-ID" sz="1300" dirty="0" err="1" smtClean="0">
                <a:latin typeface="Maiandra GD" panose="020E0502030308020204" pitchFamily="34" charset="0"/>
              </a:rPr>
              <a:t>Penelusuran</a:t>
            </a:r>
            <a:r>
              <a:rPr lang="en-ID" sz="1300" dirty="0" smtClean="0">
                <a:latin typeface="Maiandra GD" panose="020E0502030308020204" pitchFamily="34" charset="0"/>
              </a:rPr>
              <a:t> </a:t>
            </a:r>
            <a:r>
              <a:rPr lang="en-ID" sz="1300" dirty="0" err="1" smtClean="0">
                <a:latin typeface="Maiandra GD" panose="020E0502030308020204" pitchFamily="34" charset="0"/>
              </a:rPr>
              <a:t>Perkara</a:t>
            </a:r>
            <a:r>
              <a:rPr lang="en-ID" sz="1300" dirty="0" smtClean="0">
                <a:latin typeface="Maiandra GD" panose="020E0502030308020204" pitchFamily="34" charset="0"/>
              </a:rPr>
              <a:t> </a:t>
            </a:r>
            <a:r>
              <a:rPr lang="en-ID" sz="1300" dirty="0" err="1" smtClean="0">
                <a:latin typeface="Maiandra GD" panose="020E0502030308020204" pitchFamily="34" charset="0"/>
              </a:rPr>
              <a:t>pada</a:t>
            </a:r>
            <a:r>
              <a:rPr lang="en-ID" sz="1300" dirty="0" smtClean="0">
                <a:latin typeface="Maiandra GD" panose="020E0502030308020204" pitchFamily="34" charset="0"/>
              </a:rPr>
              <a:t> </a:t>
            </a:r>
            <a:r>
              <a:rPr lang="en-ID" sz="1300" dirty="0" err="1" smtClean="0">
                <a:latin typeface="Maiandra GD" panose="020E0502030308020204" pitchFamily="34" charset="0"/>
              </a:rPr>
              <a:t>Pengadilan</a:t>
            </a:r>
            <a:endParaRPr lang="en-ID" sz="1300" dirty="0" smtClean="0">
              <a:latin typeface="Maiandra GD" panose="020E0502030308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D" sz="1400" b="1" dirty="0" err="1" smtClean="0">
                <a:latin typeface="Maiandra GD" panose="020E0502030308020204" pitchFamily="34" charset="0"/>
              </a:rPr>
              <a:t>Modernisasi</a:t>
            </a:r>
            <a:r>
              <a:rPr lang="en-ID" sz="1400" b="1" dirty="0" smtClean="0">
                <a:latin typeface="Maiandra GD" panose="020E0502030308020204" pitchFamily="34" charset="0"/>
              </a:rPr>
              <a:t> </a:t>
            </a:r>
            <a:r>
              <a:rPr lang="en-ID" sz="1400" b="1" dirty="0" err="1" smtClean="0">
                <a:latin typeface="Maiandra GD" panose="020E0502030308020204" pitchFamily="34" charset="0"/>
              </a:rPr>
              <a:t>Manajemen</a:t>
            </a:r>
            <a:r>
              <a:rPr lang="en-ID" sz="1400" b="1" dirty="0" smtClean="0">
                <a:latin typeface="Maiandra GD" panose="020E0502030308020204" pitchFamily="34" charset="0"/>
              </a:rPr>
              <a:t> </a:t>
            </a:r>
            <a:r>
              <a:rPr lang="en-ID" sz="1400" b="1" dirty="0" err="1" smtClean="0">
                <a:latin typeface="Maiandra GD" panose="020E0502030308020204" pitchFamily="34" charset="0"/>
              </a:rPr>
              <a:t>Perkara</a:t>
            </a:r>
            <a:endParaRPr lang="en-ID" sz="1400" b="1" dirty="0" smtClean="0">
              <a:latin typeface="Maiandra GD" panose="020E0502030308020204" pitchFamily="34" charset="0"/>
            </a:endParaRPr>
          </a:p>
          <a:p>
            <a:pPr marL="625475" indent="-342900">
              <a:buFont typeface="+mj-lt"/>
              <a:buAutoNum type="arabicPeriod"/>
            </a:pPr>
            <a:r>
              <a:rPr lang="en-ID" sz="1300" dirty="0" err="1" smtClean="0">
                <a:latin typeface="Maiandra GD" panose="020E0502030308020204" pitchFamily="34" charset="0"/>
              </a:rPr>
              <a:t>Implementasi</a:t>
            </a:r>
            <a:r>
              <a:rPr lang="en-ID" sz="1300" dirty="0" smtClean="0">
                <a:latin typeface="Maiandra GD" panose="020E0502030308020204" pitchFamily="34" charset="0"/>
              </a:rPr>
              <a:t> SIPP di </a:t>
            </a:r>
            <a:r>
              <a:rPr lang="en-ID" sz="1300" dirty="0" err="1" smtClean="0">
                <a:latin typeface="Maiandra GD" panose="020E0502030308020204" pitchFamily="34" charset="0"/>
              </a:rPr>
              <a:t>seluruh</a:t>
            </a:r>
            <a:r>
              <a:rPr lang="en-ID" sz="1300" dirty="0" smtClean="0">
                <a:latin typeface="Maiandra GD" panose="020E0502030308020204" pitchFamily="34" charset="0"/>
              </a:rPr>
              <a:t> </a:t>
            </a:r>
            <a:r>
              <a:rPr lang="en-ID" sz="1300" dirty="0" err="1" smtClean="0">
                <a:latin typeface="Maiandra GD" panose="020E0502030308020204" pitchFamily="34" charset="0"/>
              </a:rPr>
              <a:t>pengadilan</a:t>
            </a:r>
            <a:r>
              <a:rPr lang="en-ID" sz="1300" dirty="0" smtClean="0">
                <a:latin typeface="Maiandra GD" panose="020E0502030308020204" pitchFamily="34" charset="0"/>
              </a:rPr>
              <a:t> </a:t>
            </a:r>
            <a:r>
              <a:rPr lang="en-ID" sz="1300" dirty="0" err="1" smtClean="0">
                <a:latin typeface="Maiandra GD" panose="020E0502030308020204" pitchFamily="34" charset="0"/>
              </a:rPr>
              <a:t>sejak</a:t>
            </a:r>
            <a:r>
              <a:rPr lang="en-ID" sz="1300" dirty="0" smtClean="0">
                <a:latin typeface="Maiandra GD" panose="020E0502030308020204" pitchFamily="34" charset="0"/>
              </a:rPr>
              <a:t> 2013</a:t>
            </a:r>
          </a:p>
          <a:p>
            <a:pPr marL="625475" indent="-342900">
              <a:buFont typeface="+mj-lt"/>
              <a:buAutoNum type="arabicPeriod"/>
            </a:pPr>
            <a:r>
              <a:rPr lang="en-ID" sz="1300" dirty="0" err="1" smtClean="0">
                <a:latin typeface="Maiandra GD" panose="020E0502030308020204" pitchFamily="34" charset="0"/>
              </a:rPr>
              <a:t>Perma</a:t>
            </a:r>
            <a:r>
              <a:rPr lang="en-ID" sz="1300" dirty="0" smtClean="0">
                <a:latin typeface="Maiandra GD" panose="020E0502030308020204" pitchFamily="34" charset="0"/>
              </a:rPr>
              <a:t> 3 </a:t>
            </a:r>
            <a:r>
              <a:rPr lang="en-ID" sz="1300" dirty="0" err="1" smtClean="0">
                <a:latin typeface="Maiandra GD" panose="020E0502030308020204" pitchFamily="34" charset="0"/>
              </a:rPr>
              <a:t>Tahun</a:t>
            </a:r>
            <a:r>
              <a:rPr lang="en-ID" sz="1300" dirty="0" smtClean="0">
                <a:latin typeface="Maiandra GD" panose="020E0502030308020204" pitchFamily="34" charset="0"/>
              </a:rPr>
              <a:t> 2018</a:t>
            </a:r>
          </a:p>
          <a:p>
            <a:pPr marL="625475" indent="-342900">
              <a:buFont typeface="+mj-lt"/>
              <a:buAutoNum type="arabicPeriod"/>
            </a:pPr>
            <a:r>
              <a:rPr lang="en-ID" sz="1300" dirty="0" smtClean="0">
                <a:latin typeface="Maiandra GD" panose="020E0502030308020204" pitchFamily="34" charset="0"/>
              </a:rPr>
              <a:t>SEMA 1 </a:t>
            </a:r>
            <a:r>
              <a:rPr lang="en-ID" sz="1300" dirty="0" err="1" smtClean="0">
                <a:latin typeface="Maiandra GD" panose="020E0502030308020204" pitchFamily="34" charset="0"/>
              </a:rPr>
              <a:t>Tahun</a:t>
            </a:r>
            <a:r>
              <a:rPr lang="en-ID" sz="1300" dirty="0" smtClean="0">
                <a:latin typeface="Maiandra GD" panose="020E0502030308020204" pitchFamily="34" charset="0"/>
              </a:rPr>
              <a:t> 2014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1470"/>
            <a:ext cx="424847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>
                <a:latin typeface="Maiandra GD" panose="020E0502030308020204" pitchFamily="34" charset="0"/>
              </a:rPr>
              <a:t>BANK PENYEDIA LAYANAN </a:t>
            </a:r>
            <a:r>
              <a:rPr lang="en-ID" dirty="0" smtClean="0">
                <a:latin typeface="Maiandra GD" panose="020E0502030308020204" pitchFamily="34" charset="0"/>
              </a:rPr>
              <a:t>PEMBAYARAN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251520" y="1340768"/>
            <a:ext cx="8640960" cy="50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Maiandra GD" panose="020E0502030308020204" pitchFamily="34" charset="0"/>
              </a:rPr>
              <a:t>Untuk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kelancaran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dalam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mendukung</a:t>
            </a:r>
            <a:r>
              <a:rPr lang="en-US" dirty="0">
                <a:latin typeface="Maiandra GD" panose="020E0502030308020204" pitchFamily="34" charset="0"/>
              </a:rPr>
              <a:t> program e-Court </a:t>
            </a:r>
            <a:r>
              <a:rPr lang="en-US" dirty="0" err="1">
                <a:latin typeface="Maiandra GD" panose="020E0502030308020204" pitchFamily="34" charset="0"/>
              </a:rPr>
              <a:t>Mahkamah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Agung</a:t>
            </a:r>
            <a:r>
              <a:rPr lang="en-US" dirty="0">
                <a:latin typeface="Maiandra GD" panose="020E0502030308020204" pitchFamily="34" charset="0"/>
              </a:rPr>
              <a:t> RI </a:t>
            </a:r>
            <a:r>
              <a:rPr lang="en-US" dirty="0" err="1">
                <a:latin typeface="Maiandra GD" panose="020E0502030308020204" pitchFamily="34" charset="0"/>
              </a:rPr>
              <a:t>bekerja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sama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dengan</a:t>
            </a:r>
            <a:r>
              <a:rPr lang="en-US" dirty="0">
                <a:latin typeface="Maiandra GD" panose="020E0502030308020204" pitchFamily="34" charset="0"/>
              </a:rPr>
              <a:t> Bank </a:t>
            </a:r>
            <a:r>
              <a:rPr lang="en-US" dirty="0" err="1">
                <a:latin typeface="Maiandra GD" panose="020E0502030308020204" pitchFamily="34" charset="0"/>
              </a:rPr>
              <a:t>Pemerintah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dalam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hal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manajemen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Pembayaran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Biaya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Panjar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Perkara</a:t>
            </a:r>
            <a:r>
              <a:rPr lang="en-US" dirty="0">
                <a:latin typeface="Maiandra GD" panose="020E0502030308020204" pitchFamily="34" charset="0"/>
              </a:rPr>
              <a:t> . </a:t>
            </a:r>
            <a:r>
              <a:rPr lang="en-US" dirty="0" err="1">
                <a:latin typeface="Maiandra GD" panose="020E0502030308020204" pitchFamily="34" charset="0"/>
              </a:rPr>
              <a:t>Dalam</a:t>
            </a:r>
            <a:r>
              <a:rPr lang="en-US" dirty="0">
                <a:latin typeface="Maiandra GD" panose="020E0502030308020204" pitchFamily="34" charset="0"/>
              </a:rPr>
              <a:t> Hal </a:t>
            </a:r>
            <a:r>
              <a:rPr lang="en-US" dirty="0" err="1">
                <a:latin typeface="Maiandra GD" panose="020E0502030308020204" pitchFamily="34" charset="0"/>
              </a:rPr>
              <a:t>ini</a:t>
            </a:r>
            <a:r>
              <a:rPr lang="en-US" dirty="0">
                <a:latin typeface="Maiandra GD" panose="020E0502030308020204" pitchFamily="34" charset="0"/>
              </a:rPr>
              <a:t> Bank yang </a:t>
            </a:r>
            <a:r>
              <a:rPr lang="en-US" dirty="0" err="1">
                <a:latin typeface="Maiandra GD" panose="020E0502030308020204" pitchFamily="34" charset="0"/>
              </a:rPr>
              <a:t>telah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ditunjuk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menyediakan</a:t>
            </a:r>
            <a:r>
              <a:rPr lang="en-US" dirty="0">
                <a:latin typeface="Maiandra GD" panose="020E0502030308020204" pitchFamily="34" charset="0"/>
              </a:rPr>
              <a:t> Virtual Account (</a:t>
            </a:r>
            <a:r>
              <a:rPr lang="en-US" dirty="0" err="1">
                <a:latin typeface="Maiandra GD" panose="020E0502030308020204" pitchFamily="34" charset="0"/>
              </a:rPr>
              <a:t>Nomor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Pembayaran</a:t>
            </a:r>
            <a:r>
              <a:rPr lang="en-US" dirty="0">
                <a:latin typeface="Maiandra GD" panose="020E0502030308020204" pitchFamily="34" charset="0"/>
              </a:rPr>
              <a:t>) </a:t>
            </a:r>
            <a:r>
              <a:rPr lang="en-US" dirty="0" err="1">
                <a:latin typeface="Maiandra GD" panose="020E0502030308020204" pitchFamily="34" charset="0"/>
              </a:rPr>
              <a:t>sebagai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sarana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pembayaran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kepada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Pengadilan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tempat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>
                <a:latin typeface="Maiandra GD" panose="020E0502030308020204" pitchFamily="34" charset="0"/>
              </a:rPr>
              <a:t>mendaftar</a:t>
            </a:r>
            <a:r>
              <a:rPr lang="en-US" dirty="0">
                <a:latin typeface="Maiandra GD" panose="020E0502030308020204" pitchFamily="34" charset="0"/>
              </a:rPr>
              <a:t> </a:t>
            </a:r>
            <a:r>
              <a:rPr lang="en-US" dirty="0" err="1" smtClean="0">
                <a:latin typeface="Maiandra GD" panose="020E0502030308020204" pitchFamily="34" charset="0"/>
              </a:rPr>
              <a:t>perkara</a:t>
            </a:r>
            <a:endParaRPr lang="en-US" dirty="0" smtClean="0">
              <a:latin typeface="Maiandra GD" panose="020E0502030308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D" dirty="0">
                <a:latin typeface="Maiandra GD" panose="020E0502030308020204" pitchFamily="34" charset="0"/>
              </a:rPr>
              <a:t>Bank BNI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D" dirty="0">
                <a:latin typeface="Maiandra GD" panose="020E0502030308020204" pitchFamily="34" charset="0"/>
              </a:rPr>
              <a:t>Bank BNI </a:t>
            </a:r>
            <a:r>
              <a:rPr lang="en-ID" dirty="0" err="1">
                <a:latin typeface="Maiandra GD" panose="020E0502030308020204" pitchFamily="34" charset="0"/>
              </a:rPr>
              <a:t>Syariah</a:t>
            </a:r>
            <a:endParaRPr lang="en-ID" dirty="0">
              <a:latin typeface="Maiandra GD" panose="020E0502030308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D" dirty="0">
                <a:latin typeface="Maiandra GD" panose="020E0502030308020204" pitchFamily="34" charset="0"/>
              </a:rPr>
              <a:t>Bank </a:t>
            </a:r>
            <a:r>
              <a:rPr lang="en-ID" dirty="0" err="1">
                <a:latin typeface="Maiandra GD" panose="020E0502030308020204" pitchFamily="34" charset="0"/>
              </a:rPr>
              <a:t>Mandiri</a:t>
            </a:r>
            <a:r>
              <a:rPr lang="en-ID" dirty="0">
                <a:latin typeface="Maiandra GD" panose="020E0502030308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D" dirty="0">
                <a:latin typeface="Maiandra GD" panose="020E0502030308020204" pitchFamily="34" charset="0"/>
              </a:rPr>
              <a:t>Bank </a:t>
            </a:r>
            <a:r>
              <a:rPr lang="en-ID" dirty="0" err="1">
                <a:latin typeface="Maiandra GD" panose="020E0502030308020204" pitchFamily="34" charset="0"/>
              </a:rPr>
              <a:t>Mandiri</a:t>
            </a:r>
            <a:r>
              <a:rPr lang="en-ID" dirty="0">
                <a:latin typeface="Maiandra GD" panose="020E0502030308020204" pitchFamily="34" charset="0"/>
              </a:rPr>
              <a:t> </a:t>
            </a:r>
            <a:r>
              <a:rPr lang="en-ID" dirty="0" err="1">
                <a:latin typeface="Maiandra GD" panose="020E0502030308020204" pitchFamily="34" charset="0"/>
              </a:rPr>
              <a:t>Syariah</a:t>
            </a:r>
            <a:endParaRPr lang="en-ID" dirty="0">
              <a:latin typeface="Maiandra GD" panose="020E0502030308020204" pitchFamily="34" charset="0"/>
            </a:endParaRP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D" dirty="0">
                <a:latin typeface="Maiandra GD" panose="020E0502030308020204" pitchFamily="34" charset="0"/>
              </a:rPr>
              <a:t>Bank BTN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D" dirty="0">
                <a:latin typeface="Maiandra GD" panose="020E0502030308020204" pitchFamily="34" charset="0"/>
              </a:rPr>
              <a:t>Bank BRI</a:t>
            </a:r>
            <a:endParaRPr lang="en-US" dirty="0">
              <a:latin typeface="Maiandra GD" panose="020E0502030308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5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67544" y="392575"/>
            <a:ext cx="5258400" cy="76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2000" b="1" dirty="0" smtClean="0">
                <a:latin typeface="Maiandra GD" panose="020E0502030308020204" pitchFamily="34" charset="0"/>
              </a:rPr>
              <a:t>HUBUNGI KAMI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469261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dirty="0">
                <a:latin typeface="Maiandra GD" panose="020E0502030308020204" pitchFamily="34" charset="0"/>
              </a:rPr>
              <a:t>Pertanyaan dan Saran dapat dikirimkan melalui Biro Hukum dan Hubungan Masyarakat‎ Mahkamah Agung </a:t>
            </a:r>
            <a:r>
              <a:rPr lang="sv-SE" dirty="0" smtClean="0">
                <a:latin typeface="Maiandra GD" panose="020E0502030308020204" pitchFamily="34" charset="0"/>
              </a:rPr>
              <a:t>RI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7372"/>
            <a:ext cx="9144000" cy="191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26</a:t>
            </a:fld>
            <a:endParaRPr lang="en"/>
          </a:p>
        </p:txBody>
      </p:sp>
      <p:sp>
        <p:nvSpPr>
          <p:cNvPr id="503" name="Shape 503"/>
          <p:cNvSpPr txBox="1">
            <a:spLocks noGrp="1"/>
          </p:cNvSpPr>
          <p:nvPr>
            <p:ph type="ctrTitle" idx="4294967295"/>
          </p:nvPr>
        </p:nvSpPr>
        <p:spPr>
          <a:xfrm>
            <a:off x="1275150" y="2492070"/>
            <a:ext cx="65937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dirty="0">
                <a:solidFill>
                  <a:srgbClr val="FF9800"/>
                </a:solidFill>
              </a:rPr>
              <a:t>THANKS!</a:t>
            </a:r>
          </a:p>
        </p:txBody>
      </p:sp>
      <p:grpSp>
        <p:nvGrpSpPr>
          <p:cNvPr id="505" name="Shape 505"/>
          <p:cNvGrpSpPr/>
          <p:nvPr/>
        </p:nvGrpSpPr>
        <p:grpSpPr>
          <a:xfrm>
            <a:off x="3996209" y="1444974"/>
            <a:ext cx="1197664" cy="1126776"/>
            <a:chOff x="5972700" y="2330200"/>
            <a:chExt cx="411625" cy="387275"/>
          </a:xfrm>
        </p:grpSpPr>
        <p:sp>
          <p:nvSpPr>
            <p:cNvPr id="506" name="Shape 50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" name="Shape 207"/>
          <p:cNvSpPr/>
          <p:nvPr/>
        </p:nvSpPr>
        <p:spPr>
          <a:xfrm>
            <a:off x="2644427" y="1071112"/>
            <a:ext cx="3855147" cy="3001276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209"/>
          <p:cNvSpPr/>
          <p:nvPr/>
        </p:nvSpPr>
        <p:spPr>
          <a:xfrm>
            <a:off x="2803150" y="1233943"/>
            <a:ext cx="3542699" cy="225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endParaRPr lang="en" sz="800" dirty="0">
              <a:solidFill>
                <a:srgbClr val="999999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" y="801252"/>
            <a:ext cx="2843808" cy="4342248"/>
          </a:xfrm>
          <a:prstGeom prst="rect">
            <a:avLst/>
          </a:prstGeom>
        </p:spPr>
      </p:pic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grpSp>
        <p:nvGrpSpPr>
          <p:cNvPr id="194" name="Shape 194"/>
          <p:cNvGrpSpPr/>
          <p:nvPr/>
        </p:nvGrpSpPr>
        <p:grpSpPr>
          <a:xfrm>
            <a:off x="293682" y="574116"/>
            <a:ext cx="309041" cy="403122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PERTIMBANGAN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179513" y="1575642"/>
            <a:ext cx="8856984" cy="2724300"/>
          </a:xfrm>
        </p:spPr>
        <p:txBody>
          <a:bodyPr/>
          <a:lstStyle/>
          <a:p>
            <a:pPr marL="342900" indent="-342900">
              <a:buFont typeface="+mj-lt"/>
              <a:buAutoNum type="arabicPeriod" startAt="6"/>
            </a:pPr>
            <a:r>
              <a:rPr lang="en-ID" sz="1400" b="1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id-ID" sz="1400" b="1" dirty="0">
                <a:solidFill>
                  <a:schemeClr val="tx1"/>
                </a:solidFill>
                <a:latin typeface="+mj-lt"/>
              </a:rPr>
              <a:t>engadilan </a:t>
            </a:r>
            <a:r>
              <a:rPr lang="id-ID" sz="1400" b="1" u="sng" dirty="0">
                <a:solidFill>
                  <a:schemeClr val="tx1"/>
                </a:solidFill>
                <a:latin typeface="+mj-lt"/>
              </a:rPr>
              <a:t>berusaha mengatasi </a:t>
            </a:r>
            <a:r>
              <a:rPr lang="id-ID" sz="1400" b="1" dirty="0">
                <a:solidFill>
                  <a:schemeClr val="tx1"/>
                </a:solidFill>
                <a:latin typeface="+mj-lt"/>
              </a:rPr>
              <a:t>segala hambatan dan rintangan untuk dapat tercapainya peradilan yang sederhana, cepat dan biaya ringan</a:t>
            </a:r>
            <a:r>
              <a:rPr lang="en-ID" sz="1400" b="1" dirty="0">
                <a:solidFill>
                  <a:schemeClr val="tx1"/>
                </a:solidFill>
                <a:latin typeface="+mj-lt"/>
              </a:rPr>
              <a:t> (</a:t>
            </a:r>
            <a:r>
              <a:rPr lang="en-ID" sz="1400" b="1" dirty="0" err="1">
                <a:solidFill>
                  <a:schemeClr val="tx1"/>
                </a:solidFill>
                <a:latin typeface="+mj-lt"/>
              </a:rPr>
              <a:t>ps</a:t>
            </a:r>
            <a:r>
              <a:rPr lang="en-ID" sz="1400" b="1" dirty="0">
                <a:solidFill>
                  <a:schemeClr val="tx1"/>
                </a:solidFill>
                <a:latin typeface="+mj-lt"/>
              </a:rPr>
              <a:t> 4 (2) UU 48 </a:t>
            </a:r>
            <a:r>
              <a:rPr lang="en-ID" sz="1400" b="1" dirty="0" err="1">
                <a:solidFill>
                  <a:schemeClr val="tx1"/>
                </a:solidFill>
                <a:latin typeface="+mj-lt"/>
              </a:rPr>
              <a:t>Tahun</a:t>
            </a:r>
            <a:r>
              <a:rPr lang="en-ID" sz="1400" b="1" dirty="0">
                <a:solidFill>
                  <a:schemeClr val="tx1"/>
                </a:solidFill>
                <a:latin typeface="+mj-lt"/>
              </a:rPr>
              <a:t> 2009)</a:t>
            </a:r>
            <a:r>
              <a:rPr lang="id-ID" sz="1400" b="1" dirty="0">
                <a:solidFill>
                  <a:schemeClr val="tx1"/>
                </a:solidFill>
                <a:latin typeface="+mj-lt"/>
              </a:rPr>
              <a:t>;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ID" sz="1400" b="1" dirty="0">
                <a:solidFill>
                  <a:schemeClr val="tx1"/>
                </a:solidFill>
                <a:latin typeface="+mj-lt"/>
              </a:rPr>
              <a:t>T</a:t>
            </a:r>
            <a:r>
              <a:rPr lang="id-ID" sz="1400" b="1" dirty="0">
                <a:solidFill>
                  <a:schemeClr val="tx1"/>
                </a:solidFill>
                <a:latin typeface="+mj-lt"/>
              </a:rPr>
              <a:t>untutan pencari keadilan dan perkembangan zaman mengharuskan pelayanan administrasi perkara di pengadilan berbasis teknologi informasi;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id-ID" sz="1400" b="1" dirty="0">
                <a:solidFill>
                  <a:schemeClr val="tx1"/>
                </a:solidFill>
                <a:latin typeface="+mj-lt"/>
              </a:rPr>
              <a:t>MA dapat mengatur lebih lanjut hal-hal yang diperlukan bagi kelancaran penyelenggaraan peradilan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id-ID" sz="1400" b="1" dirty="0">
                <a:solidFill>
                  <a:schemeClr val="tx1"/>
                </a:solidFill>
                <a:latin typeface="+mj-lt"/>
              </a:rPr>
              <a:t>Tuntutan Survei Kemudahan Berusaha</a:t>
            </a:r>
          </a:p>
          <a:p>
            <a:pPr marL="342900" indent="-342900">
              <a:buFont typeface="+mj-lt"/>
              <a:buAutoNum type="arabicPeriod" startAt="6"/>
            </a:pPr>
            <a:endParaRPr lang="id-ID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51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" y="801252"/>
            <a:ext cx="2843808" cy="4342248"/>
          </a:xfrm>
          <a:prstGeom prst="rect">
            <a:avLst/>
          </a:prstGeom>
        </p:spPr>
      </p:pic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grpSp>
        <p:nvGrpSpPr>
          <p:cNvPr id="194" name="Shape 194"/>
          <p:cNvGrpSpPr/>
          <p:nvPr/>
        </p:nvGrpSpPr>
        <p:grpSpPr>
          <a:xfrm>
            <a:off x="293682" y="574116"/>
            <a:ext cx="309041" cy="403122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FOKUS PADA PELAYANAN PUBLIK</a:t>
            </a:r>
            <a:endParaRPr lang="id-ID" dirty="0"/>
          </a:p>
        </p:txBody>
      </p:sp>
      <p:graphicFrame>
        <p:nvGraphicFramePr>
          <p:cNvPr id="22" name="Content Placeholder 3">
            <a:extLst>
              <a:ext uri="{FF2B5EF4-FFF2-40B4-BE49-F238E27FC236}">
                <a16:creationId xmlns:a16="http://schemas.microsoft.com/office/drawing/2014/main" xmlns="" id="{EBB66BF5-68EA-489C-80FA-64948EB85D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162958"/>
              </p:ext>
            </p:extLst>
          </p:nvPr>
        </p:nvGraphicFramePr>
        <p:xfrm>
          <a:off x="107504" y="1419622"/>
          <a:ext cx="7432067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514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>
                <a:latin typeface="Roboto Condensed" panose="020B0604020202020204" charset="0"/>
                <a:ea typeface="Roboto Condensed" panose="020B0604020202020204" charset="0"/>
              </a:rPr>
              <a:t>LATAR BELAKANG</a:t>
            </a:r>
            <a:endParaRPr lang="id-ID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grpSp>
        <p:nvGrpSpPr>
          <p:cNvPr id="5" name="Shape 194"/>
          <p:cNvGrpSpPr/>
          <p:nvPr/>
        </p:nvGrpSpPr>
        <p:grpSpPr>
          <a:xfrm>
            <a:off x="293682" y="574116"/>
            <a:ext cx="309041" cy="403122"/>
            <a:chOff x="590250" y="244200"/>
            <a:chExt cx="407975" cy="532175"/>
          </a:xfrm>
        </p:grpSpPr>
        <p:sp>
          <p:nvSpPr>
            <p:cNvPr id="6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aphicFrame>
        <p:nvGraphicFramePr>
          <p:cNvPr id="20" name="Content Placeholder 4">
            <a:extLst>
              <a:ext uri="{FF2B5EF4-FFF2-40B4-BE49-F238E27FC236}">
                <a16:creationId xmlns:a16="http://schemas.microsoft.com/office/drawing/2014/main" xmlns="" id="{ABB8C02B-981E-4927-841B-1CDD1F11C3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330814"/>
              </p:ext>
            </p:extLst>
          </p:nvPr>
        </p:nvGraphicFramePr>
        <p:xfrm>
          <a:off x="0" y="123478"/>
          <a:ext cx="8686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42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>
                <a:latin typeface="Roboto Condensed" panose="020B0604020202020204" charset="0"/>
                <a:ea typeface="Roboto Condensed" panose="020B0604020202020204" charset="0"/>
              </a:rPr>
              <a:t>SUBSTANSI </a:t>
            </a:r>
            <a:r>
              <a:rPr lang="en-ID" dirty="0" smtClean="0">
                <a:latin typeface="Roboto Condensed" panose="020B0604020202020204" charset="0"/>
                <a:ea typeface="Roboto Condensed" panose="020B0604020202020204" charset="0"/>
              </a:rPr>
              <a:t>POKOK</a:t>
            </a:r>
            <a:endParaRPr lang="id-ID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323528" y="1585411"/>
            <a:ext cx="842493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D" b="1" dirty="0" err="1" smtClean="0">
                <a:latin typeface="+mj-lt"/>
              </a:rPr>
              <a:t>Kehadiran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Peraturan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pendukung</a:t>
            </a:r>
            <a:r>
              <a:rPr lang="en-ID" b="1" dirty="0" smtClean="0">
                <a:latin typeface="+mj-lt"/>
              </a:rPr>
              <a:t> s</a:t>
            </a:r>
            <a:r>
              <a:rPr lang="id-ID" b="1" dirty="0" smtClean="0">
                <a:latin typeface="+mj-lt"/>
              </a:rPr>
              <a:t>ebagai </a:t>
            </a:r>
            <a:r>
              <a:rPr lang="id-ID" b="1" dirty="0">
                <a:latin typeface="+mj-lt"/>
              </a:rPr>
              <a:t>landasan/payung </a:t>
            </a:r>
            <a:r>
              <a:rPr lang="id-ID" b="1" dirty="0" smtClean="0">
                <a:latin typeface="+mj-lt"/>
              </a:rPr>
              <a:t>hukum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dalam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layanan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peradilan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berbasis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elektronik</a:t>
            </a:r>
            <a:r>
              <a:rPr lang="en-ID" b="1" dirty="0" smtClean="0">
                <a:latin typeface="+mj-lt"/>
              </a:rPr>
              <a:t>.</a:t>
            </a:r>
            <a:endParaRPr lang="id-ID" b="1" dirty="0">
              <a:latin typeface="+mj-lt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D" b="1" dirty="0" err="1" smtClean="0">
                <a:latin typeface="+mj-lt"/>
              </a:rPr>
              <a:t>Peraturan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Pendukung</a:t>
            </a:r>
            <a:r>
              <a:rPr lang="en-ID" b="1" dirty="0" smtClean="0">
                <a:latin typeface="+mj-lt"/>
              </a:rPr>
              <a:t> </a:t>
            </a:r>
            <a:r>
              <a:rPr lang="id-ID" b="1" dirty="0" smtClean="0">
                <a:latin typeface="+mj-lt"/>
              </a:rPr>
              <a:t>Tidak </a:t>
            </a:r>
            <a:r>
              <a:rPr lang="id-ID" b="1" dirty="0">
                <a:latin typeface="+mj-lt"/>
              </a:rPr>
              <a:t>menghapus/menganulir norma yang berlaku, namun menambah atau menyempurnakan.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b="1" dirty="0">
                <a:latin typeface="+mj-lt"/>
              </a:rPr>
              <a:t>Memberikan kewenangan kepada pengadilan untuk menerima pendaftaran perkara dan pembayaran panjar biaya secara elektronik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b="1" dirty="0">
                <a:latin typeface="+mj-lt"/>
              </a:rPr>
              <a:t>Memberikan kewenangan kepada Jurusita pengadilan untuk menyampaikan panggilan secara elektronik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d-ID" b="1" dirty="0">
                <a:latin typeface="+mj-lt"/>
              </a:rPr>
              <a:t>Mengatur pengguna terdaftar yang dapat melakukan pendaftaran perkara secara </a:t>
            </a:r>
            <a:r>
              <a:rPr lang="id-ID" b="1" dirty="0" smtClean="0">
                <a:latin typeface="+mj-lt"/>
              </a:rPr>
              <a:t>elektronik</a:t>
            </a:r>
            <a:endParaRPr lang="id-ID" b="1" dirty="0">
              <a:latin typeface="+mj-lt"/>
            </a:endParaRPr>
          </a:p>
        </p:txBody>
      </p:sp>
      <p:grpSp>
        <p:nvGrpSpPr>
          <p:cNvPr id="5" name="Shape 194"/>
          <p:cNvGrpSpPr/>
          <p:nvPr/>
        </p:nvGrpSpPr>
        <p:grpSpPr>
          <a:xfrm>
            <a:off x="293682" y="574116"/>
            <a:ext cx="309041" cy="403122"/>
            <a:chOff x="590250" y="244200"/>
            <a:chExt cx="407975" cy="532175"/>
          </a:xfrm>
        </p:grpSpPr>
        <p:sp>
          <p:nvSpPr>
            <p:cNvPr id="6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18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>
                <a:latin typeface="Roboto Condensed" panose="020B0604020202020204" charset="0"/>
                <a:ea typeface="Roboto Condensed" panose="020B0604020202020204" charset="0"/>
              </a:rPr>
              <a:t>LINGKUP ADMINISTRASI PERKARA SECARA ELEKTRONIK</a:t>
            </a:r>
            <a:endParaRPr lang="id-ID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pSp>
        <p:nvGrpSpPr>
          <p:cNvPr id="5" name="Shape 194"/>
          <p:cNvGrpSpPr/>
          <p:nvPr/>
        </p:nvGrpSpPr>
        <p:grpSpPr>
          <a:xfrm>
            <a:off x="293682" y="574116"/>
            <a:ext cx="309041" cy="403122"/>
            <a:chOff x="590250" y="244200"/>
            <a:chExt cx="407975" cy="532175"/>
          </a:xfrm>
        </p:grpSpPr>
        <p:sp>
          <p:nvSpPr>
            <p:cNvPr id="6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51520" y="1228854"/>
            <a:ext cx="820891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b="1" u="sng" dirty="0" err="1" smtClean="0">
                <a:latin typeface="Maiandra GD" panose="020E0502030308020204" pitchFamily="34" charset="0"/>
              </a:rPr>
              <a:t>Keberlakuan</a:t>
            </a:r>
            <a:endParaRPr lang="en-ID" b="1" u="sng" dirty="0">
              <a:latin typeface="Maiandra GD" panose="020E0502030308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ID" b="1" dirty="0" err="1">
                <a:latin typeface="+mj-lt"/>
              </a:rPr>
              <a:t>Berlaku</a:t>
            </a:r>
            <a:r>
              <a:rPr lang="en-ID" b="1" dirty="0">
                <a:latin typeface="+mj-lt"/>
              </a:rPr>
              <a:t> </a:t>
            </a:r>
            <a:r>
              <a:rPr lang="en-ID" b="1" dirty="0" err="1">
                <a:latin typeface="+mj-lt"/>
              </a:rPr>
              <a:t>bagi</a:t>
            </a:r>
            <a:r>
              <a:rPr lang="en-ID" b="1" dirty="0">
                <a:latin typeface="+mj-lt"/>
              </a:rPr>
              <a:t> </a:t>
            </a:r>
            <a:r>
              <a:rPr lang="id-ID" b="1" dirty="0">
                <a:latin typeface="+mj-lt"/>
              </a:rPr>
              <a:t>perkara perdata/agama/tata usaha militer/tata usaha negara dengan menggunakan sistem elektronik yang berlaku di masing-masing lingkungan peradilan.</a:t>
            </a:r>
            <a:endParaRPr lang="en-ID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ID" b="1" u="sng" dirty="0" err="1">
                <a:latin typeface="Maiandra GD" panose="020E0502030308020204" pitchFamily="34" charset="0"/>
              </a:rPr>
              <a:t>Jenis</a:t>
            </a:r>
            <a:r>
              <a:rPr lang="en-ID" b="1" u="sng" dirty="0">
                <a:latin typeface="Maiandra GD" panose="020E0502030308020204" pitchFamily="34" charset="0"/>
              </a:rPr>
              <a:t> Proses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id-ID" b="1" dirty="0">
                <a:latin typeface="+mj-lt"/>
              </a:rPr>
              <a:t>penerimaan gugatan/permohonan, </a:t>
            </a:r>
            <a:endParaRPr lang="en-ID" b="1" dirty="0">
              <a:latin typeface="+mj-lt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id-ID" b="1" dirty="0">
                <a:latin typeface="+mj-lt"/>
              </a:rPr>
              <a:t>jawaban, </a:t>
            </a:r>
            <a:endParaRPr lang="en-ID" b="1" dirty="0">
              <a:latin typeface="+mj-lt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id-ID" b="1" dirty="0">
                <a:latin typeface="+mj-lt"/>
              </a:rPr>
              <a:t>replik, duplik dan kesimpulan, </a:t>
            </a:r>
            <a:endParaRPr lang="en-ID" b="1" dirty="0">
              <a:latin typeface="+mj-lt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id-ID" b="1" dirty="0">
                <a:latin typeface="+mj-lt"/>
              </a:rPr>
              <a:t>pengelolaan, penyampaian dan penyimpanan dokumen </a:t>
            </a:r>
            <a:endParaRPr lang="en-ID" b="1" dirty="0" smtClean="0">
              <a:latin typeface="+mj-lt"/>
            </a:endParaRPr>
          </a:p>
          <a:p>
            <a:pPr marL="0" lvl="1">
              <a:lnSpc>
                <a:spcPct val="150000"/>
              </a:lnSpc>
            </a:pPr>
            <a:endParaRPr lang="en-ID" i="1" dirty="0" smtClean="0">
              <a:latin typeface="Maiandra GD" panose="020E0502030308020204" pitchFamily="34" charset="0"/>
            </a:endParaRPr>
          </a:p>
          <a:p>
            <a:pPr marL="0" lvl="1">
              <a:lnSpc>
                <a:spcPct val="150000"/>
              </a:lnSpc>
            </a:pPr>
            <a:r>
              <a:rPr lang="en-ID" b="1" i="1" dirty="0" err="1" smtClean="0">
                <a:latin typeface="+mj-lt"/>
              </a:rPr>
              <a:t>Konsekuensi</a:t>
            </a:r>
            <a:r>
              <a:rPr lang="en-ID" b="1" i="1" dirty="0" smtClean="0">
                <a:latin typeface="+mj-lt"/>
              </a:rPr>
              <a:t> </a:t>
            </a:r>
            <a:r>
              <a:rPr lang="en-ID" b="1" i="1" dirty="0">
                <a:latin typeface="+mj-lt"/>
              </a:rPr>
              <a:t>: </a:t>
            </a:r>
            <a:r>
              <a:rPr lang="en-ID" b="1" i="1" dirty="0" err="1">
                <a:latin typeface="+mj-lt"/>
              </a:rPr>
              <a:t>Perma</a:t>
            </a:r>
            <a:r>
              <a:rPr lang="en-ID" b="1" i="1" dirty="0">
                <a:latin typeface="+mj-lt"/>
              </a:rPr>
              <a:t> </a:t>
            </a:r>
            <a:r>
              <a:rPr lang="en-ID" b="1" i="1" dirty="0" err="1">
                <a:latin typeface="+mj-lt"/>
              </a:rPr>
              <a:t>ini</a:t>
            </a:r>
            <a:r>
              <a:rPr lang="en-ID" b="1" i="1" dirty="0">
                <a:latin typeface="+mj-lt"/>
              </a:rPr>
              <a:t> </a:t>
            </a:r>
            <a:r>
              <a:rPr lang="en-ID" b="1" i="1" dirty="0" err="1">
                <a:latin typeface="+mj-lt"/>
              </a:rPr>
              <a:t>tidak</a:t>
            </a:r>
            <a:r>
              <a:rPr lang="en-ID" b="1" i="1" dirty="0">
                <a:latin typeface="+mj-lt"/>
              </a:rPr>
              <a:t> </a:t>
            </a:r>
            <a:r>
              <a:rPr lang="en-ID" b="1" i="1" dirty="0" err="1">
                <a:latin typeface="+mj-lt"/>
              </a:rPr>
              <a:t>sekedar</a:t>
            </a:r>
            <a:r>
              <a:rPr lang="en-ID" b="1" i="1" dirty="0">
                <a:latin typeface="+mj-lt"/>
              </a:rPr>
              <a:t> </a:t>
            </a:r>
            <a:r>
              <a:rPr lang="en-ID" b="1" i="1" dirty="0" err="1">
                <a:latin typeface="+mj-lt"/>
              </a:rPr>
              <a:t>mengatur</a:t>
            </a:r>
            <a:r>
              <a:rPr lang="en-ID" b="1" i="1" dirty="0">
                <a:latin typeface="+mj-lt"/>
              </a:rPr>
              <a:t> </a:t>
            </a:r>
            <a:r>
              <a:rPr lang="en-ID" b="1" i="1" dirty="0" err="1">
                <a:latin typeface="+mj-lt"/>
              </a:rPr>
              <a:t>pendaftaran</a:t>
            </a:r>
            <a:r>
              <a:rPr lang="en-ID" b="1" i="1" dirty="0">
                <a:latin typeface="+mj-lt"/>
              </a:rPr>
              <a:t> </a:t>
            </a:r>
            <a:r>
              <a:rPr lang="en-ID" b="1" i="1" dirty="0" err="1">
                <a:latin typeface="+mj-lt"/>
              </a:rPr>
              <a:t>secara</a:t>
            </a:r>
            <a:r>
              <a:rPr lang="en-ID" b="1" i="1" dirty="0">
                <a:latin typeface="+mj-lt"/>
              </a:rPr>
              <a:t> </a:t>
            </a:r>
            <a:r>
              <a:rPr lang="en-ID" b="1" i="1" dirty="0" err="1" smtClean="0">
                <a:latin typeface="+mj-lt"/>
              </a:rPr>
              <a:t>elektronik</a:t>
            </a:r>
            <a:r>
              <a:rPr lang="en-ID" b="1" i="1" dirty="0" smtClean="0">
                <a:latin typeface="+mj-lt"/>
              </a:rPr>
              <a:t>, </a:t>
            </a:r>
            <a:r>
              <a:rPr lang="en-ID" b="1" i="1" dirty="0" err="1">
                <a:latin typeface="+mj-lt"/>
              </a:rPr>
              <a:t>namun</a:t>
            </a:r>
            <a:r>
              <a:rPr lang="en-ID" b="1" i="1" dirty="0">
                <a:latin typeface="+mj-lt"/>
              </a:rPr>
              <a:t> juga </a:t>
            </a:r>
            <a:r>
              <a:rPr lang="en-ID" b="1" i="1" dirty="0" err="1">
                <a:latin typeface="+mj-lt"/>
              </a:rPr>
              <a:t>membuka</a:t>
            </a:r>
            <a:r>
              <a:rPr lang="en-ID" b="1" i="1" dirty="0">
                <a:latin typeface="+mj-lt"/>
              </a:rPr>
              <a:t> </a:t>
            </a:r>
            <a:r>
              <a:rPr lang="en-ID" b="1" i="1" dirty="0" err="1">
                <a:latin typeface="+mj-lt"/>
              </a:rPr>
              <a:t>jalan</a:t>
            </a:r>
            <a:r>
              <a:rPr lang="en-ID" b="1" i="1" dirty="0">
                <a:latin typeface="+mj-lt"/>
              </a:rPr>
              <a:t> </a:t>
            </a:r>
            <a:r>
              <a:rPr lang="en-ID" b="1" i="1" dirty="0" err="1">
                <a:latin typeface="+mj-lt"/>
              </a:rPr>
              <a:t>untuk</a:t>
            </a:r>
            <a:r>
              <a:rPr lang="en-ID" b="1" i="1" dirty="0">
                <a:latin typeface="+mj-lt"/>
              </a:rPr>
              <a:t> </a:t>
            </a:r>
            <a:r>
              <a:rPr lang="en-ID" b="1" i="1" dirty="0" err="1">
                <a:latin typeface="+mj-lt"/>
              </a:rPr>
              <a:t>dilaksanakannya</a:t>
            </a:r>
            <a:r>
              <a:rPr lang="en-ID" b="1" i="1" dirty="0">
                <a:latin typeface="+mj-lt"/>
              </a:rPr>
              <a:t> </a:t>
            </a:r>
            <a:r>
              <a:rPr lang="en-ID" b="1" i="1" dirty="0" err="1">
                <a:latin typeface="+mj-lt"/>
              </a:rPr>
              <a:t>persidangan</a:t>
            </a:r>
            <a:r>
              <a:rPr lang="en-ID" b="1" i="1" dirty="0">
                <a:latin typeface="+mj-lt"/>
              </a:rPr>
              <a:t> </a:t>
            </a:r>
            <a:r>
              <a:rPr lang="en-ID" b="1" i="1" dirty="0" err="1">
                <a:latin typeface="+mj-lt"/>
              </a:rPr>
              <a:t>secara</a:t>
            </a:r>
            <a:r>
              <a:rPr lang="en-ID" b="1" i="1" dirty="0">
                <a:latin typeface="+mj-lt"/>
              </a:rPr>
              <a:t> </a:t>
            </a:r>
            <a:r>
              <a:rPr lang="en-ID" b="1" i="1" dirty="0" err="1">
                <a:latin typeface="+mj-lt"/>
              </a:rPr>
              <a:t>elektronik</a:t>
            </a:r>
            <a:r>
              <a:rPr lang="en-ID" b="1" i="1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419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grpSp>
        <p:nvGrpSpPr>
          <p:cNvPr id="4" name="Shape 194"/>
          <p:cNvGrpSpPr/>
          <p:nvPr/>
        </p:nvGrpSpPr>
        <p:grpSpPr>
          <a:xfrm>
            <a:off x="293682" y="574116"/>
            <a:ext cx="309041" cy="403122"/>
            <a:chOff x="590250" y="244200"/>
            <a:chExt cx="407975" cy="532175"/>
          </a:xfrm>
        </p:grpSpPr>
        <p:sp>
          <p:nvSpPr>
            <p:cNvPr id="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" name="Title 18"/>
          <p:cNvSpPr txBox="1">
            <a:spLocks noGrp="1"/>
          </p:cNvSpPr>
          <p:nvPr>
            <p:ph type="title"/>
          </p:nvPr>
        </p:nvSpPr>
        <p:spPr>
          <a:xfrm>
            <a:off x="814275" y="478173"/>
            <a:ext cx="5258400" cy="59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000" b="1" dirty="0" smtClean="0">
                <a:latin typeface="Roboto Condensed" panose="020B0604020202020204" charset="0"/>
                <a:ea typeface="Roboto Condensed" panose="020B0604020202020204" charset="0"/>
              </a:rPr>
              <a:t>PENGGUNA TERDAFTAR</a:t>
            </a:r>
            <a:endParaRPr lang="en-US" sz="2000" b="1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3682" y="1419622"/>
            <a:ext cx="74466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ID" b="1" dirty="0" err="1" smtClean="0">
                <a:latin typeface="+mj-lt"/>
              </a:rPr>
              <a:t>Pendaftaran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akun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pengguna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terdaftar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dilaksanakan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dengan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ketentuan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sebagai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berikut</a:t>
            </a:r>
            <a:r>
              <a:rPr lang="en-ID" b="1" dirty="0" smtClean="0">
                <a:latin typeface="+mj-lt"/>
              </a:rPr>
              <a:t>:</a:t>
            </a:r>
          </a:p>
          <a:p>
            <a:pPr lvl="0">
              <a:lnSpc>
                <a:spcPct val="150000"/>
              </a:lnSpc>
            </a:pPr>
            <a:endParaRPr lang="en-ID" b="1" dirty="0" smtClean="0">
              <a:latin typeface="+mj-lt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D" b="1" dirty="0" err="1" smtClean="0">
                <a:latin typeface="+mj-lt"/>
              </a:rPr>
              <a:t>Pendaftaran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akun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pengguna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smtClean="0">
                <a:latin typeface="+mj-lt"/>
              </a:rPr>
              <a:t>E-Court </a:t>
            </a:r>
            <a:r>
              <a:rPr lang="en-ID" b="1" dirty="0" err="1" smtClean="0">
                <a:latin typeface="+mj-lt"/>
              </a:rPr>
              <a:t>tidak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dikenakan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biaya</a:t>
            </a:r>
            <a:r>
              <a:rPr lang="en-ID" b="1" dirty="0" smtClean="0">
                <a:latin typeface="+mj-lt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D" b="1" dirty="0" err="1" smtClean="0">
                <a:latin typeface="+mj-lt"/>
              </a:rPr>
              <a:t>Pengguna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terdaftar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harus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membaca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dan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menyetujui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syarat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dan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ketentuan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pengguna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terdaftar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ECourt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sebelum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melakukan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pendaftaran</a:t>
            </a:r>
            <a:r>
              <a:rPr lang="en-ID" b="1" dirty="0" smtClean="0">
                <a:latin typeface="+mj-lt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D" b="1" dirty="0" err="1" smtClean="0">
                <a:latin typeface="+mj-lt"/>
              </a:rPr>
              <a:t>Pengguna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terdaftar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bertanggung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jawab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sepenuhnya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atas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kebenaran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dan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akurasi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informasi</a:t>
            </a:r>
            <a:r>
              <a:rPr lang="en-ID" b="1" dirty="0" smtClean="0">
                <a:latin typeface="+mj-lt"/>
              </a:rPr>
              <a:t> yang </a:t>
            </a:r>
            <a:r>
              <a:rPr lang="en-ID" b="1" dirty="0" err="1" smtClean="0">
                <a:latin typeface="+mj-lt"/>
              </a:rPr>
              <a:t>dimasukan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ke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dalam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aplikasi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ECourt</a:t>
            </a:r>
            <a:r>
              <a:rPr lang="en-ID" b="1" dirty="0" smtClean="0">
                <a:latin typeface="+mj-lt"/>
              </a:rPr>
              <a:t>.  </a:t>
            </a:r>
            <a:endParaRPr lang="en-ID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54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pSp>
        <p:nvGrpSpPr>
          <p:cNvPr id="4" name="Shape 194"/>
          <p:cNvGrpSpPr/>
          <p:nvPr/>
        </p:nvGrpSpPr>
        <p:grpSpPr>
          <a:xfrm>
            <a:off x="293682" y="574116"/>
            <a:ext cx="309041" cy="403122"/>
            <a:chOff x="590250" y="244200"/>
            <a:chExt cx="407975" cy="532175"/>
          </a:xfrm>
        </p:grpSpPr>
        <p:sp>
          <p:nvSpPr>
            <p:cNvPr id="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" name="Title 18"/>
          <p:cNvSpPr txBox="1">
            <a:spLocks noGrp="1"/>
          </p:cNvSpPr>
          <p:nvPr>
            <p:ph type="title"/>
          </p:nvPr>
        </p:nvSpPr>
        <p:spPr>
          <a:xfrm>
            <a:off x="814275" y="452525"/>
            <a:ext cx="5258400" cy="64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000" b="1" dirty="0" smtClean="0">
                <a:latin typeface="Roboto Condensed" panose="020B0604020202020204" charset="0"/>
                <a:ea typeface="Roboto Condensed" panose="020B0604020202020204" charset="0"/>
              </a:rPr>
              <a:t>HAK DAN KEWAJIBAN PENGGUNA TERDAFTAR</a:t>
            </a:r>
            <a:endParaRPr lang="en-US" sz="2000" b="1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3682" y="1419622"/>
            <a:ext cx="8310766" cy="3284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ID" b="1" dirty="0" err="1" smtClean="0">
                <a:latin typeface="+mj-lt"/>
              </a:rPr>
              <a:t>Pengguna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terdaftar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berhak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untuk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menggunakan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layanan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administrasi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perkara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secara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elektronik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dengan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segala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fitur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pendukungnya</a:t>
            </a:r>
            <a:r>
              <a:rPr lang="en-ID" b="1" dirty="0" smtClean="0">
                <a:latin typeface="+mj-lt"/>
              </a:rPr>
              <a:t> yang </a:t>
            </a:r>
            <a:r>
              <a:rPr lang="en-ID" b="1" dirty="0" err="1" smtClean="0">
                <a:latin typeface="+mj-lt"/>
              </a:rPr>
              <a:t>terdiri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dari</a:t>
            </a:r>
            <a:r>
              <a:rPr lang="en-ID" b="1" dirty="0" smtClean="0">
                <a:latin typeface="+mj-lt"/>
              </a:rPr>
              <a:t>:</a:t>
            </a:r>
            <a:endParaRPr lang="en-ID" b="1" dirty="0" smtClean="0">
              <a:latin typeface="+mj-lt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D" b="1" dirty="0" err="1" smtClean="0">
                <a:latin typeface="+mj-lt"/>
              </a:rPr>
              <a:t>Melakukan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pendaftaran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perkara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secara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elektronik</a:t>
            </a:r>
            <a:r>
              <a:rPr lang="en-ID" b="1" dirty="0" smtClean="0">
                <a:latin typeface="+mj-lt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D" b="1" dirty="0" err="1" smtClean="0">
                <a:latin typeface="+mj-lt"/>
              </a:rPr>
              <a:t>Melakukan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pembayaran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dan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penambahan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panjar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biaya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perkara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serta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menerima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pengembalian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sisa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panjar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biaya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perkara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secara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elektronik</a:t>
            </a:r>
            <a:r>
              <a:rPr lang="en-ID" b="1" dirty="0" smtClean="0">
                <a:latin typeface="+mj-lt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D" b="1" dirty="0" err="1" smtClean="0">
                <a:latin typeface="+mj-lt"/>
              </a:rPr>
              <a:t>Menggunakan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fasilitas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pemanggilan</a:t>
            </a:r>
            <a:r>
              <a:rPr lang="en-ID" b="1" dirty="0" smtClean="0">
                <a:latin typeface="+mj-lt"/>
              </a:rPr>
              <a:t>, </a:t>
            </a:r>
            <a:r>
              <a:rPr lang="en-ID" b="1" dirty="0" err="1" smtClean="0">
                <a:latin typeface="+mj-lt"/>
              </a:rPr>
              <a:t>pemberitahuan</a:t>
            </a:r>
            <a:r>
              <a:rPr lang="en-ID" b="1" dirty="0" smtClean="0">
                <a:latin typeface="+mj-lt"/>
              </a:rPr>
              <a:t>, </a:t>
            </a:r>
            <a:r>
              <a:rPr lang="en-ID" b="1" dirty="0" err="1" smtClean="0">
                <a:latin typeface="+mj-lt"/>
              </a:rPr>
              <a:t>pengiriman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jawaban</a:t>
            </a:r>
            <a:r>
              <a:rPr lang="en-ID" b="1" dirty="0" smtClean="0">
                <a:latin typeface="+mj-lt"/>
              </a:rPr>
              <a:t>, </a:t>
            </a:r>
            <a:r>
              <a:rPr lang="en-ID" b="1" dirty="0" err="1" smtClean="0">
                <a:latin typeface="+mj-lt"/>
              </a:rPr>
              <a:t>replik</a:t>
            </a:r>
            <a:r>
              <a:rPr lang="en-ID" b="1" dirty="0" smtClean="0">
                <a:latin typeface="+mj-lt"/>
              </a:rPr>
              <a:t>, </a:t>
            </a:r>
            <a:r>
              <a:rPr lang="en-ID" b="1" dirty="0" err="1" smtClean="0">
                <a:latin typeface="+mj-lt"/>
              </a:rPr>
              <a:t>duplik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dan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kesimpulan</a:t>
            </a:r>
            <a:r>
              <a:rPr lang="en-ID" b="1" dirty="0" smtClean="0">
                <a:latin typeface="+mj-lt"/>
              </a:rPr>
              <a:t>, </a:t>
            </a:r>
            <a:r>
              <a:rPr lang="en-ID" b="1" dirty="0" err="1" smtClean="0">
                <a:latin typeface="+mj-lt"/>
              </a:rPr>
              <a:t>pengelolaan</a:t>
            </a:r>
            <a:r>
              <a:rPr lang="en-ID" b="1" dirty="0" smtClean="0">
                <a:latin typeface="+mj-lt"/>
              </a:rPr>
              <a:t>, </a:t>
            </a:r>
            <a:r>
              <a:rPr lang="en-ID" b="1" dirty="0" err="1" smtClean="0">
                <a:latin typeface="+mj-lt"/>
              </a:rPr>
              <a:t>penyampaian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dan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penyimpanan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dokumen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perkara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secara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elektronik</a:t>
            </a:r>
            <a:r>
              <a:rPr lang="en-ID" b="1" dirty="0" smtClean="0">
                <a:latin typeface="+mj-lt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D" b="1" dirty="0" err="1" smtClean="0">
                <a:latin typeface="+mj-lt"/>
              </a:rPr>
              <a:t>Memantau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perkembangan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perkara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terdaftar</a:t>
            </a:r>
            <a:endParaRPr lang="en-ID" b="1" dirty="0" smtClean="0">
              <a:latin typeface="+mj-lt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ID" b="1" dirty="0" err="1" smtClean="0">
                <a:latin typeface="+mj-lt"/>
              </a:rPr>
              <a:t>Menerima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salinan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putusan</a:t>
            </a:r>
            <a:r>
              <a:rPr lang="en-ID" b="1" dirty="0" smtClean="0">
                <a:latin typeface="+mj-lt"/>
              </a:rPr>
              <a:t>/</a:t>
            </a:r>
            <a:r>
              <a:rPr lang="en-ID" b="1" dirty="0" err="1" smtClean="0">
                <a:latin typeface="+mj-lt"/>
              </a:rPr>
              <a:t>penetapan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secara</a:t>
            </a:r>
            <a:r>
              <a:rPr lang="en-ID" b="1" dirty="0" smtClean="0">
                <a:latin typeface="+mj-lt"/>
              </a:rPr>
              <a:t> </a:t>
            </a:r>
            <a:r>
              <a:rPr lang="en-ID" b="1" dirty="0" err="1" smtClean="0">
                <a:latin typeface="+mj-lt"/>
              </a:rPr>
              <a:t>elektronik</a:t>
            </a:r>
            <a:endParaRPr lang="en-ID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100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1314</Words>
  <Application>Microsoft Office PowerPoint</Application>
  <PresentationFormat>On-screen Show (16:9)</PresentationFormat>
  <Paragraphs>201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Maiandra GD</vt:lpstr>
      <vt:lpstr>Sniglet</vt:lpstr>
      <vt:lpstr>Roboto Condensed Light</vt:lpstr>
      <vt:lpstr>Calibri</vt:lpstr>
      <vt:lpstr>Courier New</vt:lpstr>
      <vt:lpstr>Roboto Condensed</vt:lpstr>
      <vt:lpstr>Arvo</vt:lpstr>
      <vt:lpstr>Wingdings</vt:lpstr>
      <vt:lpstr>BatangChe</vt:lpstr>
      <vt:lpstr>Salerio template</vt:lpstr>
      <vt:lpstr>IMPLEMENTASI E-COURT PADA PENGADILAN https://ecourt.mahkamahagung.go.id</vt:lpstr>
      <vt:lpstr>PENGANTAR</vt:lpstr>
      <vt:lpstr>PERTIMBANGAN</vt:lpstr>
      <vt:lpstr>FOKUS PADA PELAYANAN PUBLIK</vt:lpstr>
      <vt:lpstr>LATAR BELAKANG</vt:lpstr>
      <vt:lpstr>SUBSTANSI POKOK</vt:lpstr>
      <vt:lpstr>LINGKUP ADMINISTRASI PERKARA SECARA ELEKTRONIK</vt:lpstr>
      <vt:lpstr>PENGGUNA TERDAFTAR</vt:lpstr>
      <vt:lpstr>HAK DAN KEWAJIBAN PENGGUNA TERDAFTAR</vt:lpstr>
      <vt:lpstr>HAK DAN KEWAJIBAN PENGGUNA TERDAFTAR</vt:lpstr>
      <vt:lpstr>PENGGUNA TERDAFTAR</vt:lpstr>
      <vt:lpstr>DOMISILI ELEKTRONIK</vt:lpstr>
      <vt:lpstr>PEMBAYARAN PENJAR PERKARA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BANK PENYEDIA LAYANAN PEMBAYARAN</vt:lpstr>
      <vt:lpstr>HUBUNGI KAMI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DENRY</cp:lastModifiedBy>
  <cp:revision>34</cp:revision>
  <dcterms:modified xsi:type="dcterms:W3CDTF">2018-11-18T07:51:46Z</dcterms:modified>
</cp:coreProperties>
</file>